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09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896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765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537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924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823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11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51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199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15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48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1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DD5A0-616A-4D42-A1A2-8410D7B36F7A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DD1CB-652D-4DEE-AD34-E3455573F0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015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C1AB6C3-5AC3-E37E-28C3-5C896A5FEE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168" t="14774" r="23704" b="15596"/>
          <a:stretch/>
        </p:blipFill>
        <p:spPr>
          <a:xfrm>
            <a:off x="84666" y="0"/>
            <a:ext cx="8974667" cy="674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003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Nayelo Haro</dc:creator>
  <cp:lastModifiedBy>Nayelo Haro</cp:lastModifiedBy>
  <cp:revision>1</cp:revision>
  <dcterms:created xsi:type="dcterms:W3CDTF">2024-10-03T00:51:48Z</dcterms:created>
  <dcterms:modified xsi:type="dcterms:W3CDTF">2024-10-03T00:55:14Z</dcterms:modified>
</cp:coreProperties>
</file>