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72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2711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3535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293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6581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3988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46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0293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5065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A2AC7-FCCC-B211-134C-BA7AF1A7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239D82-54D7-021A-00B7-2A167ED73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EB730C-BD18-6D64-D3B0-E2589F18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1F97CA-BC7C-BF5F-0446-596E844D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312F2B-6503-4737-85F8-F2ADFE79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200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93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51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92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515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809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132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6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670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BCDA481-0894-473C-A053-624C6AAE538A}" type="datetimeFigureOut">
              <a:rPr lang="es-MX" smtClean="0"/>
              <a:t>14/07/2023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B9D2EBB-CBEB-40FE-B502-D2EB69BD60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168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6412A-F6D5-D814-0C81-7B1E183F2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939" y="1122362"/>
            <a:ext cx="9515061" cy="4059237"/>
          </a:xfrm>
        </p:spPr>
        <p:txBody>
          <a:bodyPr>
            <a:noAutofit/>
          </a:bodyPr>
          <a:lstStyle/>
          <a:p>
            <a:r>
              <a:rPr lang="es-MX" sz="9600" b="1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</a:rPr>
              <a:t>CUIDADO DE MI </a:t>
            </a:r>
            <a:r>
              <a:rPr lang="es-MX" sz="9600" b="1" dirty="0" err="1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</a:rPr>
              <a:t>PERRITa</a:t>
            </a:r>
            <a:r>
              <a:rPr lang="es-MX" sz="9600" b="1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</a:rPr>
              <a:t> </a:t>
            </a:r>
            <a:r>
              <a:rPr lang="es-MX" sz="9600" b="1" dirty="0" err="1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</a:rPr>
              <a:t>camila</a:t>
            </a:r>
            <a:endParaRPr lang="es-MX" sz="9600" b="1" dirty="0">
              <a:solidFill>
                <a:schemeClr val="accent1">
                  <a:lumMod val="75000"/>
                </a:schemeClr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4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4A4C6-5103-B446-E1AA-43C46086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La acaricio y le doy amor todos los días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4B4B5DA-333E-2CB0-D77A-4B21B4855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0306" y="2542765"/>
            <a:ext cx="4811388" cy="3608540"/>
          </a:xfrm>
        </p:spPr>
      </p:pic>
    </p:spTree>
    <p:extLst>
      <p:ext uri="{BB962C8B-B14F-4D97-AF65-F5344CB8AC3E}">
        <p14:creationId xmlns:p14="http://schemas.microsoft.com/office/powerpoint/2010/main" val="5089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87077-090B-215C-BCE3-19A99494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Dándole de desayunar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A3ACEDE-7CEE-184C-AB06-CE7337AAD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8527" y="2425541"/>
            <a:ext cx="4548825" cy="3411618"/>
          </a:xfrm>
        </p:spPr>
      </p:pic>
    </p:spTree>
    <p:extLst>
      <p:ext uri="{BB962C8B-B14F-4D97-AF65-F5344CB8AC3E}">
        <p14:creationId xmlns:p14="http://schemas.microsoft.com/office/powerpoint/2010/main" val="375098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21808-A546-BCC1-8EBE-6C019221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 dirty="0">
                <a:solidFill>
                  <a:srgbClr val="FF0000"/>
                </a:solidFill>
              </a:rPr>
              <a:t>Motivándola a comer y dar la patita</a:t>
            </a:r>
            <a:r>
              <a:rPr lang="es-MX" dirty="0"/>
              <a:t>.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D508D5-0087-EF75-7F27-3D9A661BA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759" y="2425203"/>
            <a:ext cx="4208481" cy="3156360"/>
          </a:xfrm>
        </p:spPr>
      </p:pic>
    </p:spTree>
    <p:extLst>
      <p:ext uri="{BB962C8B-B14F-4D97-AF65-F5344CB8AC3E}">
        <p14:creationId xmlns:p14="http://schemas.microsoft.com/office/powerpoint/2010/main" val="183021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67DAE-0E7F-9FFF-759A-4B49A946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srgbClr val="00B050"/>
                </a:solidFill>
              </a:rPr>
              <a:t>Dándole de cenar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32A663-F48E-70DE-1155-EAB460223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1873" y="2305980"/>
            <a:ext cx="4968254" cy="3726190"/>
          </a:xfrm>
        </p:spPr>
      </p:pic>
    </p:spTree>
    <p:extLst>
      <p:ext uri="{BB962C8B-B14F-4D97-AF65-F5344CB8AC3E}">
        <p14:creationId xmlns:p14="http://schemas.microsoft.com/office/powerpoint/2010/main" val="225629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34142-3CA3-4FDB-91E7-202412C77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srgbClr val="FF0066"/>
                </a:solidFill>
              </a:rPr>
              <a:t>Acostándola en su camita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4A35B80-8846-C117-2408-368FD546C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298744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91C9D-721B-1A87-5494-260CB6A3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srgbClr val="7030A0"/>
                </a:solidFill>
              </a:rPr>
              <a:t>Le comparto mi camita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EC7AE4F-5A06-C6F0-11F7-515974734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0162" y="2531195"/>
            <a:ext cx="4088295" cy="306622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6440A4-7412-E15D-863B-434C6C905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250" y="2531196"/>
            <a:ext cx="4088296" cy="30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2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251FB-D9BD-8A71-A6DF-09D7F5C9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</a:rPr>
              <a:t>Cuidándola para que no le de frío</a:t>
            </a:r>
            <a:r>
              <a:rPr lang="es-MX" dirty="0"/>
              <a:t>. 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95F9FF59-7299-397B-5021-EF376B54E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7503" y="2369741"/>
            <a:ext cx="4352925" cy="3264693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29E1E6-9966-C88E-8558-5F3F6B9EE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09" y="3366604"/>
            <a:ext cx="3160643" cy="23704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3B605E8-8269-3830-CFE3-921144C68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1074" y="3331817"/>
            <a:ext cx="3253409" cy="24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80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99B67-3A89-204C-7EE1-3A3618CA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solidFill>
                  <a:srgbClr val="00B0F0"/>
                </a:solidFill>
              </a:rPr>
              <a:t>RODRIGO ROMERO VALLADOLID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007975-9776-08BC-1307-9CE2FAEB0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9600" b="1" dirty="0">
                <a:solidFill>
                  <a:schemeClr val="accent1"/>
                </a:solidFill>
                <a:latin typeface="Brush Script MT" panose="03060802040406070304" pitchFamily="66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630101398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8</TotalTime>
  <Words>48</Words>
  <Application>Microsoft Office PowerPoint</Application>
  <PresentationFormat>Panorámica</PresentationFormat>
  <Paragraphs>10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Brush Script MT</vt:lpstr>
      <vt:lpstr>Mistral</vt:lpstr>
      <vt:lpstr>Tw Cen MT</vt:lpstr>
      <vt:lpstr>Gota</vt:lpstr>
      <vt:lpstr>CUIDADO DE MI PERRITa camila</vt:lpstr>
      <vt:lpstr>La acaricio y le doy amor todos los días </vt:lpstr>
      <vt:lpstr>Dándole de desayunar</vt:lpstr>
      <vt:lpstr>Motivándola a comer y dar la patita. </vt:lpstr>
      <vt:lpstr>Dándole de cenar</vt:lpstr>
      <vt:lpstr>Acostándola en su camita</vt:lpstr>
      <vt:lpstr>Le comparto mi camita</vt:lpstr>
      <vt:lpstr>Cuidándola para que no le de frío. </vt:lpstr>
      <vt:lpstr>RODRIGO ROMERO VALLADOLID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CUIDADO DE MI PERRITa camila</dc:title>
  <dc:creator>FER ROGA</dc:creator>
  <cp:lastModifiedBy>FER ROGA</cp:lastModifiedBy>
  <cp:revision>1</cp:revision>
  <dcterms:created xsi:type="dcterms:W3CDTF">2023-07-15T03:35:07Z</dcterms:created>
  <dcterms:modified xsi:type="dcterms:W3CDTF">2023-07-15T03:43:26Z</dcterms:modified>
</cp:coreProperties>
</file>