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9FD910-8670-97C4-5353-756062E20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C73285-9549-9054-3FFB-B71A0D49BE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F1BABE-9D2B-2800-B637-E46FFC38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171B40-FB08-46B9-87CD-D4E45768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0452B1-6F88-7E4E-F17B-24C61DC8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837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73687-BC4F-0D6D-2BF1-C0175AE7F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57F3C2-6B55-2E79-73C4-33FF8673A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EA74BF-B923-40C4-90AA-3034738A0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7A167B-D625-E2D4-3C5B-8F3A15473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31F6A-992F-B96F-7A3B-772B80BD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463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AF6530-1E50-AF55-011C-DEB09169D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22F85C-9A28-C098-4D1C-42E45C053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C0A05F-F7A7-BFE6-8436-500296F1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8715C5-2F62-CE56-0B21-80DD7235E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4DBDFB-221B-0E07-28BF-39F532B95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07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09FE11-FEBB-C918-5E24-71964CEA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DE3A62-93FE-DF50-670B-B893FEA5A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DE8FA6-4D0B-08A1-50A0-6B08DAA51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F35C78-1BC2-D20F-DCF5-E6DB85773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089AD0-CA92-429C-663D-85EF1B923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635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FD7871-76A9-343A-D178-F84B84890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9620E7-4BA9-EAB1-D491-DBD11C9B8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26A0BC-BEF9-4D42-8A93-D8AD4EC8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E36655-EA72-94AF-C52B-9BC106BAB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BE030-A7F8-941C-85B6-F155E818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499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B4FDD-2DD5-698E-55B7-45224BACB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EEF4B4-7DA6-2E84-7F3F-4A39228F2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F89BF8-87B7-3E55-63A2-F5DD7C42C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B28929-5710-8CDB-5A96-523242ECA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F378A2-97E4-0189-1DC3-CEA4CE6B1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22D780-10A2-D6DB-047F-05DCCD55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64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A21B40-39E5-2A7D-06FB-05B803978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2B6A9A-8977-A8D5-6B71-3AFBB52BB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F10FC9-097E-A10B-7AD5-BE3EDFB25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0682E0-82E8-37C8-4D1D-60A99385C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962BAF-A832-8508-0899-D9DD972B93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F822B5B-744E-11C8-435C-914BD993E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1D4FDF-122E-A5E1-A98E-3D2658DAF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9E1866A-EC95-0B72-E1F7-2B312BAA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51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D7BB8-B9EE-A1B8-69F8-0240DE87E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632DE3-FC2D-41D4-DA30-724E31E8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41B6C8-A921-D982-9F8A-57037C052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12DA51-6929-4A75-05BE-BD136638D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876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F36A219-29C0-E22B-B6CD-AC92529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4D1665-B1CC-04F0-3FBB-A25895703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AAC4E3F-0DE4-70DE-563A-BAB259DA1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43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B967E-7F58-8733-88C9-536DC3005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00083A-0F4D-178C-9277-C70EF7DE9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DE93AA-EE7A-CE20-1C48-B449503DC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6913CB-72AB-956F-5ACC-05BEA2EDA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EB2FB9-90B7-95DF-9D23-63A5170F1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441999-AB54-E515-398A-118924E2D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046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6344A-4C1B-EE09-82C7-AADD84415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362BA8-0D76-A2A5-0E0F-B44401E5A9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2AF280-6555-B6B2-35CE-EC4B635C8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7A08C4-B85E-638A-EB86-F25C65055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6B994F-6B02-B358-C691-3EDE77787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BBE655-B0C4-1A72-E52F-101E1F9A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825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068ABE-A268-0BA5-4607-3298D26A6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DF93FF-3377-89D0-233C-24A3E7780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5CF4D2-A8BD-E5E6-21F9-52141A2FE5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B27E3-2BBF-4466-815C-A899B6C86048}" type="datetimeFigureOut">
              <a:rPr lang="es-MX" smtClean="0"/>
              <a:t>03/03/2024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624851-356C-896F-5FC6-5C7B87CB5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297170-2531-09DA-EC39-38282D551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A5168-6CB6-49E6-8E22-CD448EEAD9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69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2967D-9754-4601-76F7-4864A44C8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10265344" cy="3281214"/>
          </a:xfrm>
        </p:spPr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7F8F32-AD0B-9A2F-273F-DC1D8978DF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2CAE66A-4487-020E-14E2-762B0FF35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2191999" y="6186592"/>
            <a:ext cx="45719" cy="42841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BE77FA3-5E9A-FC19-866C-2914FE086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44" y="485647"/>
            <a:ext cx="4018105" cy="260045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2F04520-6AC4-1F30-7997-505F26B229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5592" y="286284"/>
            <a:ext cx="4251562" cy="299565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D5BE272-0E7C-A33F-BCE6-2B09F23259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4101" y="369651"/>
            <a:ext cx="4251562" cy="291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322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Joan</dc:creator>
  <cp:lastModifiedBy>Joan</cp:lastModifiedBy>
  <cp:revision>1</cp:revision>
  <dcterms:created xsi:type="dcterms:W3CDTF">2024-03-03T16:10:29Z</dcterms:created>
  <dcterms:modified xsi:type="dcterms:W3CDTF">2024-03-03T16:35:42Z</dcterms:modified>
</cp:coreProperties>
</file>