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gabriel palafox campos" userId="c950fff6ee729189" providerId="LiveId" clId="{5A1B31F6-25E5-46B4-9680-AE5941584D29}"/>
    <pc:docChg chg="undo redo custSel addSld delSld modSld">
      <pc:chgData name="carlos gabriel palafox campos" userId="c950fff6ee729189" providerId="LiveId" clId="{5A1B31F6-25E5-46B4-9680-AE5941584D29}" dt="2023-01-02T20:05:09.275" v="486" actId="478"/>
      <pc:docMkLst>
        <pc:docMk/>
      </pc:docMkLst>
      <pc:sldChg chg="addSp delSp modSp mod">
        <pc:chgData name="carlos gabriel palafox campos" userId="c950fff6ee729189" providerId="LiveId" clId="{5A1B31F6-25E5-46B4-9680-AE5941584D29}" dt="2023-01-02T20:05:09.275" v="486" actId="478"/>
        <pc:sldMkLst>
          <pc:docMk/>
          <pc:sldMk cId="2376066126" sldId="256"/>
        </pc:sldMkLst>
        <pc:graphicFrameChg chg="mod modGraphic">
          <ac:chgData name="carlos gabriel palafox campos" userId="c950fff6ee729189" providerId="LiveId" clId="{5A1B31F6-25E5-46B4-9680-AE5941584D29}" dt="2023-01-02T19:45:22.708" v="375" actId="20577"/>
          <ac:graphicFrameMkLst>
            <pc:docMk/>
            <pc:sldMk cId="2376066126" sldId="256"/>
            <ac:graphicFrameMk id="5" creationId="{59B49B18-8F72-1109-90CF-963AA79C5523}"/>
          </ac:graphicFrameMkLst>
        </pc:graphicFrameChg>
        <pc:graphicFrameChg chg="del">
          <ac:chgData name="carlos gabriel palafox campos" userId="c950fff6ee729189" providerId="LiveId" clId="{5A1B31F6-25E5-46B4-9680-AE5941584D29}" dt="2023-01-02T20:05:09.275" v="486" actId="478"/>
          <ac:graphicFrameMkLst>
            <pc:docMk/>
            <pc:sldMk cId="2376066126" sldId="256"/>
            <ac:graphicFrameMk id="6" creationId="{E22040E5-378F-9622-1932-6C732071B80C}"/>
          </ac:graphicFrameMkLst>
        </pc:graphicFrameChg>
        <pc:picChg chg="add mod">
          <ac:chgData name="carlos gabriel palafox campos" userId="c950fff6ee729189" providerId="LiveId" clId="{5A1B31F6-25E5-46B4-9680-AE5941584D29}" dt="2023-01-02T19:47:05.794" v="383" actId="1076"/>
          <ac:picMkLst>
            <pc:docMk/>
            <pc:sldMk cId="2376066126" sldId="256"/>
            <ac:picMk id="2" creationId="{61B64B7D-1055-B747-EDFA-74E9E2854E94}"/>
          </ac:picMkLst>
        </pc:picChg>
        <pc:picChg chg="add del mod">
          <ac:chgData name="carlos gabriel palafox campos" userId="c950fff6ee729189" providerId="LiveId" clId="{5A1B31F6-25E5-46B4-9680-AE5941584D29}" dt="2022-10-23T18:48:37.050" v="332" actId="478"/>
          <ac:picMkLst>
            <pc:docMk/>
            <pc:sldMk cId="2376066126" sldId="256"/>
            <ac:picMk id="2" creationId="{EE21DECC-4171-7337-E117-4A526FC228A4}"/>
          </ac:picMkLst>
        </pc:picChg>
        <pc:picChg chg="add mod">
          <ac:chgData name="carlos gabriel palafox campos" userId="c950fff6ee729189" providerId="LiveId" clId="{5A1B31F6-25E5-46B4-9680-AE5941584D29}" dt="2023-01-02T19:47:57.354" v="386" actId="571"/>
          <ac:picMkLst>
            <pc:docMk/>
            <pc:sldMk cId="2376066126" sldId="256"/>
            <ac:picMk id="3" creationId="{BBA396D5-2427-FC42-FBE8-D0EBB023633A}"/>
          </ac:picMkLst>
        </pc:picChg>
        <pc:picChg chg="add del mod">
          <ac:chgData name="carlos gabriel palafox campos" userId="c950fff6ee729189" providerId="LiveId" clId="{5A1B31F6-25E5-46B4-9680-AE5941584D29}" dt="2022-10-23T18:48:40.123" v="333" actId="478"/>
          <ac:picMkLst>
            <pc:docMk/>
            <pc:sldMk cId="2376066126" sldId="256"/>
            <ac:picMk id="3" creationId="{E4D3D918-7F44-196E-7A95-9ECFE091E749}"/>
          </ac:picMkLst>
        </pc:picChg>
        <pc:picChg chg="add del mod">
          <ac:chgData name="carlos gabriel palafox campos" userId="c950fff6ee729189" providerId="LiveId" clId="{5A1B31F6-25E5-46B4-9680-AE5941584D29}" dt="2022-10-23T18:48:41.789" v="334" actId="478"/>
          <ac:picMkLst>
            <pc:docMk/>
            <pc:sldMk cId="2376066126" sldId="256"/>
            <ac:picMk id="4" creationId="{2BDC9B22-F9F6-B982-45E5-B583E9D56818}"/>
          </ac:picMkLst>
        </pc:picChg>
        <pc:picChg chg="add mod">
          <ac:chgData name="carlos gabriel palafox campos" userId="c950fff6ee729189" providerId="LiveId" clId="{5A1B31F6-25E5-46B4-9680-AE5941584D29}" dt="2023-01-02T19:48:54.002" v="391" actId="1076"/>
          <ac:picMkLst>
            <pc:docMk/>
            <pc:sldMk cId="2376066126" sldId="256"/>
            <ac:picMk id="4" creationId="{68D43F1A-97E6-61D1-5988-BD4348179E92}"/>
          </ac:picMkLst>
        </pc:picChg>
        <pc:picChg chg="add mod">
          <ac:chgData name="carlos gabriel palafox campos" userId="c950fff6ee729189" providerId="LiveId" clId="{5A1B31F6-25E5-46B4-9680-AE5941584D29}" dt="2023-01-02T19:56:22.529" v="443" actId="1076"/>
          <ac:picMkLst>
            <pc:docMk/>
            <pc:sldMk cId="2376066126" sldId="256"/>
            <ac:picMk id="7" creationId="{0B546FAF-5843-425F-DF90-E8314BD1E340}"/>
          </ac:picMkLst>
        </pc:picChg>
        <pc:picChg chg="add del mod">
          <ac:chgData name="carlos gabriel palafox campos" userId="c950fff6ee729189" providerId="LiveId" clId="{5A1B31F6-25E5-46B4-9680-AE5941584D29}" dt="2022-10-23T18:48:46.094" v="335" actId="478"/>
          <ac:picMkLst>
            <pc:docMk/>
            <pc:sldMk cId="2376066126" sldId="256"/>
            <ac:picMk id="7" creationId="{0DC30A97-EE18-1C98-A290-FEC29C2E88C9}"/>
          </ac:picMkLst>
        </pc:picChg>
        <pc:picChg chg="add del mod">
          <ac:chgData name="carlos gabriel palafox campos" userId="c950fff6ee729189" providerId="LiveId" clId="{5A1B31F6-25E5-46B4-9680-AE5941584D29}" dt="2023-01-02T19:54:24.381" v="416" actId="1076"/>
          <ac:picMkLst>
            <pc:docMk/>
            <pc:sldMk cId="2376066126" sldId="256"/>
            <ac:picMk id="8" creationId="{CBA92389-76CD-7150-4E08-0067462036AE}"/>
          </ac:picMkLst>
        </pc:picChg>
        <pc:picChg chg="add mod">
          <ac:chgData name="carlos gabriel palafox campos" userId="c950fff6ee729189" providerId="LiveId" clId="{5A1B31F6-25E5-46B4-9680-AE5941584D29}" dt="2023-01-02T19:49:08.228" v="393" actId="571"/>
          <ac:picMkLst>
            <pc:docMk/>
            <pc:sldMk cId="2376066126" sldId="256"/>
            <ac:picMk id="9" creationId="{2A376A4A-B349-337F-CFD2-1F85BE4E6C3D}"/>
          </ac:picMkLst>
        </pc:picChg>
        <pc:picChg chg="add del mod">
          <ac:chgData name="carlos gabriel palafox campos" userId="c950fff6ee729189" providerId="LiveId" clId="{5A1B31F6-25E5-46B4-9680-AE5941584D29}" dt="2022-10-23T18:48:33.285" v="331" actId="478"/>
          <ac:picMkLst>
            <pc:docMk/>
            <pc:sldMk cId="2376066126" sldId="256"/>
            <ac:picMk id="9" creationId="{E9447E6B-7097-1AF3-F4C4-1C58740656A3}"/>
          </ac:picMkLst>
        </pc:picChg>
        <pc:picChg chg="add mod">
          <ac:chgData name="carlos gabriel palafox campos" userId="c950fff6ee729189" providerId="LiveId" clId="{5A1B31F6-25E5-46B4-9680-AE5941584D29}" dt="2023-01-02T20:03:46.523" v="476" actId="1076"/>
          <ac:picMkLst>
            <pc:docMk/>
            <pc:sldMk cId="2376066126" sldId="256"/>
            <ac:picMk id="10" creationId="{88960C76-8AE3-8EB7-A647-D787C6ACCFD9}"/>
          </ac:picMkLst>
        </pc:picChg>
        <pc:picChg chg="add del mod">
          <ac:chgData name="carlos gabriel palafox campos" userId="c950fff6ee729189" providerId="LiveId" clId="{5A1B31F6-25E5-46B4-9680-AE5941584D29}" dt="2022-10-23T18:48:31.926" v="330" actId="478"/>
          <ac:picMkLst>
            <pc:docMk/>
            <pc:sldMk cId="2376066126" sldId="256"/>
            <ac:picMk id="10" creationId="{C874714D-58A8-1B9A-72CF-B18A4E225651}"/>
          </ac:picMkLst>
        </pc:picChg>
        <pc:picChg chg="add mod">
          <ac:chgData name="carlos gabriel palafox campos" userId="c950fff6ee729189" providerId="LiveId" clId="{5A1B31F6-25E5-46B4-9680-AE5941584D29}" dt="2023-01-02T19:49:27.890" v="396" actId="571"/>
          <ac:picMkLst>
            <pc:docMk/>
            <pc:sldMk cId="2376066126" sldId="256"/>
            <ac:picMk id="11" creationId="{67AA2337-3688-18F5-FFEB-25150E7B8658}"/>
          </ac:picMkLst>
        </pc:picChg>
        <pc:picChg chg="add del mod">
          <ac:chgData name="carlos gabriel palafox campos" userId="c950fff6ee729189" providerId="LiveId" clId="{5A1B31F6-25E5-46B4-9680-AE5941584D29}" dt="2022-10-23T18:48:29.827" v="329" actId="478"/>
          <ac:picMkLst>
            <pc:docMk/>
            <pc:sldMk cId="2376066126" sldId="256"/>
            <ac:picMk id="11" creationId="{AA5246A6-A0A8-C832-E703-672C852367A4}"/>
          </ac:picMkLst>
        </pc:picChg>
        <pc:picChg chg="add mod">
          <ac:chgData name="carlos gabriel palafox campos" userId="c950fff6ee729189" providerId="LiveId" clId="{5A1B31F6-25E5-46B4-9680-AE5941584D29}" dt="2023-01-02T19:54:22.414" v="415" actId="1076"/>
          <ac:picMkLst>
            <pc:docMk/>
            <pc:sldMk cId="2376066126" sldId="256"/>
            <ac:picMk id="12" creationId="{BEC03409-5FDF-4BCB-C125-6902017FB590}"/>
          </ac:picMkLst>
        </pc:picChg>
        <pc:picChg chg="add mod">
          <ac:chgData name="carlos gabriel palafox campos" userId="c950fff6ee729189" providerId="LiveId" clId="{5A1B31F6-25E5-46B4-9680-AE5941584D29}" dt="2023-01-02T19:54:27.794" v="417" actId="1076"/>
          <ac:picMkLst>
            <pc:docMk/>
            <pc:sldMk cId="2376066126" sldId="256"/>
            <ac:picMk id="13" creationId="{41E65DB1-57C4-2CBB-333C-D4DA2F9CAD39}"/>
          </ac:picMkLst>
        </pc:picChg>
        <pc:picChg chg="add mod">
          <ac:chgData name="carlos gabriel palafox campos" userId="c950fff6ee729189" providerId="LiveId" clId="{5A1B31F6-25E5-46B4-9680-AE5941584D29}" dt="2023-01-02T19:54:42.022" v="420" actId="1076"/>
          <ac:picMkLst>
            <pc:docMk/>
            <pc:sldMk cId="2376066126" sldId="256"/>
            <ac:picMk id="14" creationId="{CFD9D734-0776-F5EC-C3E6-50693B8B89E5}"/>
          </ac:picMkLst>
        </pc:picChg>
        <pc:picChg chg="add mod">
          <ac:chgData name="carlos gabriel palafox campos" userId="c950fff6ee729189" providerId="LiveId" clId="{5A1B31F6-25E5-46B4-9680-AE5941584D29}" dt="2023-01-02T19:54:47.736" v="421" actId="1076"/>
          <ac:picMkLst>
            <pc:docMk/>
            <pc:sldMk cId="2376066126" sldId="256"/>
            <ac:picMk id="15" creationId="{972F419F-D3A4-41DC-D3C1-1D8C339BA667}"/>
          </ac:picMkLst>
        </pc:picChg>
        <pc:picChg chg="add mod">
          <ac:chgData name="carlos gabriel palafox campos" userId="c950fff6ee729189" providerId="LiveId" clId="{5A1B31F6-25E5-46B4-9680-AE5941584D29}" dt="2023-01-02T19:54:53.775" v="422" actId="1076"/>
          <ac:picMkLst>
            <pc:docMk/>
            <pc:sldMk cId="2376066126" sldId="256"/>
            <ac:picMk id="16" creationId="{7A11713E-5EA7-AB4C-A907-6E3893342677}"/>
          </ac:picMkLst>
        </pc:picChg>
        <pc:picChg chg="add mod">
          <ac:chgData name="carlos gabriel palafox campos" userId="c950fff6ee729189" providerId="LiveId" clId="{5A1B31F6-25E5-46B4-9680-AE5941584D29}" dt="2023-01-02T19:54:57.100" v="423" actId="1076"/>
          <ac:picMkLst>
            <pc:docMk/>
            <pc:sldMk cId="2376066126" sldId="256"/>
            <ac:picMk id="17" creationId="{EF017596-D5CE-D506-4EBA-90DAEE5A04C0}"/>
          </ac:picMkLst>
        </pc:picChg>
        <pc:picChg chg="add mod">
          <ac:chgData name="carlos gabriel palafox campos" userId="c950fff6ee729189" providerId="LiveId" clId="{5A1B31F6-25E5-46B4-9680-AE5941584D29}" dt="2023-01-02T19:55:00.691" v="424" actId="1076"/>
          <ac:picMkLst>
            <pc:docMk/>
            <pc:sldMk cId="2376066126" sldId="256"/>
            <ac:picMk id="18" creationId="{AAFF0D5C-44E2-601A-FD55-B9A988BD534A}"/>
          </ac:picMkLst>
        </pc:picChg>
        <pc:picChg chg="add mod">
          <ac:chgData name="carlos gabriel palafox campos" userId="c950fff6ee729189" providerId="LiveId" clId="{5A1B31F6-25E5-46B4-9680-AE5941584D29}" dt="2023-01-02T19:55:03.634" v="425" actId="1076"/>
          <ac:picMkLst>
            <pc:docMk/>
            <pc:sldMk cId="2376066126" sldId="256"/>
            <ac:picMk id="19" creationId="{3F510A29-0A27-A416-3C5E-8A73E49CB5AC}"/>
          </ac:picMkLst>
        </pc:picChg>
        <pc:picChg chg="add mod">
          <ac:chgData name="carlos gabriel palafox campos" userId="c950fff6ee729189" providerId="LiveId" clId="{5A1B31F6-25E5-46B4-9680-AE5941584D29}" dt="2023-01-02T19:55:06.397" v="426" actId="1076"/>
          <ac:picMkLst>
            <pc:docMk/>
            <pc:sldMk cId="2376066126" sldId="256"/>
            <ac:picMk id="20" creationId="{3BC8FE3F-AAEC-6C2B-6DF0-DBE7558BBB9B}"/>
          </ac:picMkLst>
        </pc:picChg>
        <pc:picChg chg="add mod">
          <ac:chgData name="carlos gabriel palafox campos" userId="c950fff6ee729189" providerId="LiveId" clId="{5A1B31F6-25E5-46B4-9680-AE5941584D29}" dt="2023-01-02T19:55:13.068" v="428" actId="1076"/>
          <ac:picMkLst>
            <pc:docMk/>
            <pc:sldMk cId="2376066126" sldId="256"/>
            <ac:picMk id="21" creationId="{CB883801-8471-F80A-CEE3-583F7EA59CBA}"/>
          </ac:picMkLst>
        </pc:picChg>
        <pc:picChg chg="add mod">
          <ac:chgData name="carlos gabriel palafox campos" userId="c950fff6ee729189" providerId="LiveId" clId="{5A1B31F6-25E5-46B4-9680-AE5941584D29}" dt="2023-01-02T19:55:09.791" v="427" actId="1076"/>
          <ac:picMkLst>
            <pc:docMk/>
            <pc:sldMk cId="2376066126" sldId="256"/>
            <ac:picMk id="22" creationId="{71387822-9B58-53B5-79EC-8D643C54D758}"/>
          </ac:picMkLst>
        </pc:picChg>
        <pc:picChg chg="add del mod">
          <ac:chgData name="carlos gabriel palafox campos" userId="c950fff6ee729189" providerId="LiveId" clId="{5A1B31F6-25E5-46B4-9680-AE5941584D29}" dt="2022-10-23T18:50:28.446" v="357" actId="478"/>
          <ac:picMkLst>
            <pc:docMk/>
            <pc:sldMk cId="2376066126" sldId="256"/>
            <ac:picMk id="23" creationId="{2E4F101C-7AE5-2856-7000-BB355979C127}"/>
          </ac:picMkLst>
        </pc:picChg>
        <pc:picChg chg="add mod">
          <ac:chgData name="carlos gabriel palafox campos" userId="c950fff6ee729189" providerId="LiveId" clId="{5A1B31F6-25E5-46B4-9680-AE5941584D29}" dt="2023-01-02T20:04:14.397" v="482" actId="1076"/>
          <ac:picMkLst>
            <pc:docMk/>
            <pc:sldMk cId="2376066126" sldId="256"/>
            <ac:picMk id="23" creationId="{6009C1C7-FD25-DDC7-6FDF-81F45F449320}"/>
          </ac:picMkLst>
        </pc:picChg>
        <pc:picChg chg="add mod">
          <ac:chgData name="carlos gabriel palafox campos" userId="c950fff6ee729189" providerId="LiveId" clId="{5A1B31F6-25E5-46B4-9680-AE5941584D29}" dt="2023-01-02T19:55:34.934" v="433" actId="1076"/>
          <ac:picMkLst>
            <pc:docMk/>
            <pc:sldMk cId="2376066126" sldId="256"/>
            <ac:picMk id="24" creationId="{A9728E45-16FD-40CB-A75D-B05388FFFCE1}"/>
          </ac:picMkLst>
        </pc:picChg>
        <pc:picChg chg="add mod">
          <ac:chgData name="carlos gabriel palafox campos" userId="c950fff6ee729189" providerId="LiveId" clId="{5A1B31F6-25E5-46B4-9680-AE5941584D29}" dt="2023-01-02T20:03:56.812" v="478" actId="1076"/>
          <ac:picMkLst>
            <pc:docMk/>
            <pc:sldMk cId="2376066126" sldId="256"/>
            <ac:picMk id="25" creationId="{EFD3CC81-9457-EB87-B311-DBCC598DFC4B}"/>
          </ac:picMkLst>
        </pc:picChg>
        <pc:picChg chg="add mod">
          <ac:chgData name="carlos gabriel palafox campos" userId="c950fff6ee729189" providerId="LiveId" clId="{5A1B31F6-25E5-46B4-9680-AE5941584D29}" dt="2023-01-02T19:54:10.871" v="412" actId="571"/>
          <ac:picMkLst>
            <pc:docMk/>
            <pc:sldMk cId="2376066126" sldId="256"/>
            <ac:picMk id="26" creationId="{2739DDB1-9CC0-1AAF-1791-656AF5D633BB}"/>
          </ac:picMkLst>
        </pc:picChg>
        <pc:picChg chg="add mod">
          <ac:chgData name="carlos gabriel palafox campos" userId="c950fff6ee729189" providerId="LiveId" clId="{5A1B31F6-25E5-46B4-9680-AE5941584D29}" dt="2023-01-02T19:54:17.660" v="414" actId="571"/>
          <ac:picMkLst>
            <pc:docMk/>
            <pc:sldMk cId="2376066126" sldId="256"/>
            <ac:picMk id="27" creationId="{0A8A90E8-F032-9250-7B52-5900B9E8B3ED}"/>
          </ac:picMkLst>
        </pc:picChg>
        <pc:picChg chg="add mod">
          <ac:chgData name="carlos gabriel palafox campos" userId="c950fff6ee729189" providerId="LiveId" clId="{5A1B31F6-25E5-46B4-9680-AE5941584D29}" dt="2023-01-02T20:00:29.855" v="461" actId="1076"/>
          <ac:picMkLst>
            <pc:docMk/>
            <pc:sldMk cId="2376066126" sldId="256"/>
            <ac:picMk id="28" creationId="{04FCA6D6-37C8-64AB-B1F8-2CBA3C8BD4ED}"/>
          </ac:picMkLst>
        </pc:picChg>
        <pc:picChg chg="add mod">
          <ac:chgData name="carlos gabriel palafox campos" userId="c950fff6ee729189" providerId="LiveId" clId="{5A1B31F6-25E5-46B4-9680-AE5941584D29}" dt="2023-01-02T19:55:38.367" v="434" actId="571"/>
          <ac:picMkLst>
            <pc:docMk/>
            <pc:sldMk cId="2376066126" sldId="256"/>
            <ac:picMk id="29" creationId="{4EA301D4-405B-D8E9-378A-5C96B548471E}"/>
          </ac:picMkLst>
        </pc:picChg>
        <pc:picChg chg="add mod">
          <ac:chgData name="carlos gabriel palafox campos" userId="c950fff6ee729189" providerId="LiveId" clId="{5A1B31F6-25E5-46B4-9680-AE5941584D29}" dt="2023-01-02T19:55:42.252" v="435" actId="571"/>
          <ac:picMkLst>
            <pc:docMk/>
            <pc:sldMk cId="2376066126" sldId="256"/>
            <ac:picMk id="30" creationId="{BEBB9F91-864F-E48B-9DCF-68F38F01E91C}"/>
          </ac:picMkLst>
        </pc:picChg>
        <pc:picChg chg="add mod">
          <ac:chgData name="carlos gabriel palafox campos" userId="c950fff6ee729189" providerId="LiveId" clId="{5A1B31F6-25E5-46B4-9680-AE5941584D29}" dt="2023-01-02T19:55:47.110" v="436" actId="571"/>
          <ac:picMkLst>
            <pc:docMk/>
            <pc:sldMk cId="2376066126" sldId="256"/>
            <ac:picMk id="31" creationId="{7218AECF-B73A-50B2-6828-B21F8A42D0A3}"/>
          </ac:picMkLst>
        </pc:picChg>
        <pc:picChg chg="add mod">
          <ac:chgData name="carlos gabriel palafox campos" userId="c950fff6ee729189" providerId="LiveId" clId="{5A1B31F6-25E5-46B4-9680-AE5941584D29}" dt="2023-01-02T19:55:50.651" v="437" actId="571"/>
          <ac:picMkLst>
            <pc:docMk/>
            <pc:sldMk cId="2376066126" sldId="256"/>
            <ac:picMk id="32" creationId="{CF463A39-6FB9-8A48-EAB6-96FC5EF12441}"/>
          </ac:picMkLst>
        </pc:picChg>
        <pc:picChg chg="add mod">
          <ac:chgData name="carlos gabriel palafox campos" userId="c950fff6ee729189" providerId="LiveId" clId="{5A1B31F6-25E5-46B4-9680-AE5941584D29}" dt="2023-01-02T19:56:18.742" v="442" actId="1076"/>
          <ac:picMkLst>
            <pc:docMk/>
            <pc:sldMk cId="2376066126" sldId="256"/>
            <ac:picMk id="33" creationId="{695D6FE0-2B40-B63A-D871-051D075B5B13}"/>
          </ac:picMkLst>
        </pc:picChg>
        <pc:picChg chg="add mod">
          <ac:chgData name="carlos gabriel palafox campos" userId="c950fff6ee729189" providerId="LiveId" clId="{5A1B31F6-25E5-46B4-9680-AE5941584D29}" dt="2023-01-02T20:03:06.324" v="472" actId="1076"/>
          <ac:picMkLst>
            <pc:docMk/>
            <pc:sldMk cId="2376066126" sldId="256"/>
            <ac:picMk id="34" creationId="{C16F4280-DCAF-601C-1EFB-8BAD899D5CAF}"/>
          </ac:picMkLst>
        </pc:picChg>
        <pc:picChg chg="add mod">
          <ac:chgData name="carlos gabriel palafox campos" userId="c950fff6ee729189" providerId="LiveId" clId="{5A1B31F6-25E5-46B4-9680-AE5941584D29}" dt="2023-01-02T19:57:11.915" v="451" actId="1076"/>
          <ac:picMkLst>
            <pc:docMk/>
            <pc:sldMk cId="2376066126" sldId="256"/>
            <ac:picMk id="35" creationId="{4988CABF-36D2-2B48-ED02-671C29E90E93}"/>
          </ac:picMkLst>
        </pc:picChg>
        <pc:picChg chg="add mod">
          <ac:chgData name="carlos gabriel palafox campos" userId="c950fff6ee729189" providerId="LiveId" clId="{5A1B31F6-25E5-46B4-9680-AE5941584D29}" dt="2023-01-02T20:04:06.209" v="480" actId="1076"/>
          <ac:picMkLst>
            <pc:docMk/>
            <pc:sldMk cId="2376066126" sldId="256"/>
            <ac:picMk id="36" creationId="{A0F736A1-B2E5-7572-69EC-3AC510E4D3F1}"/>
          </ac:picMkLst>
        </pc:picChg>
        <pc:picChg chg="add mod">
          <ac:chgData name="carlos gabriel palafox campos" userId="c950fff6ee729189" providerId="LiveId" clId="{5A1B31F6-25E5-46B4-9680-AE5941584D29}" dt="2023-01-02T19:57:26.598" v="455" actId="571"/>
          <ac:picMkLst>
            <pc:docMk/>
            <pc:sldMk cId="2376066126" sldId="256"/>
            <ac:picMk id="37" creationId="{C7524CA6-6E34-3012-3DD3-740BD23A83FF}"/>
          </ac:picMkLst>
        </pc:picChg>
        <pc:picChg chg="add mod">
          <ac:chgData name="carlos gabriel palafox campos" userId="c950fff6ee729189" providerId="LiveId" clId="{5A1B31F6-25E5-46B4-9680-AE5941584D29}" dt="2023-01-02T19:57:42.933" v="457" actId="571"/>
          <ac:picMkLst>
            <pc:docMk/>
            <pc:sldMk cId="2376066126" sldId="256"/>
            <ac:picMk id="38" creationId="{DB266CA2-3C18-DDA4-F675-85DC0DAB8C98}"/>
          </ac:picMkLst>
        </pc:picChg>
        <pc:picChg chg="add mod">
          <ac:chgData name="carlos gabriel palafox campos" userId="c950fff6ee729189" providerId="LiveId" clId="{5A1B31F6-25E5-46B4-9680-AE5941584D29}" dt="2023-01-02T19:57:46.247" v="458" actId="571"/>
          <ac:picMkLst>
            <pc:docMk/>
            <pc:sldMk cId="2376066126" sldId="256"/>
            <ac:picMk id="39" creationId="{5D651812-F517-1A2A-1827-87427B61E512}"/>
          </ac:picMkLst>
        </pc:picChg>
        <pc:picChg chg="add mod">
          <ac:chgData name="carlos gabriel palafox campos" userId="c950fff6ee729189" providerId="LiveId" clId="{5A1B31F6-25E5-46B4-9680-AE5941584D29}" dt="2023-01-02T20:00:38.130" v="462" actId="571"/>
          <ac:picMkLst>
            <pc:docMk/>
            <pc:sldMk cId="2376066126" sldId="256"/>
            <ac:picMk id="40" creationId="{12E829E9-FC50-FCE0-C8DE-7AA1E0FF0AF4}"/>
          </ac:picMkLst>
        </pc:picChg>
        <pc:picChg chg="add mod">
          <ac:chgData name="carlos gabriel palafox campos" userId="c950fff6ee729189" providerId="LiveId" clId="{5A1B31F6-25E5-46B4-9680-AE5941584D29}" dt="2023-01-02T20:00:43.394" v="463" actId="571"/>
          <ac:picMkLst>
            <pc:docMk/>
            <pc:sldMk cId="2376066126" sldId="256"/>
            <ac:picMk id="41" creationId="{B0396D49-51C1-D824-64B4-E40931464A40}"/>
          </ac:picMkLst>
        </pc:picChg>
        <pc:picChg chg="add mod">
          <ac:chgData name="carlos gabriel palafox campos" userId="c950fff6ee729189" providerId="LiveId" clId="{5A1B31F6-25E5-46B4-9680-AE5941584D29}" dt="2023-01-02T20:00:46.012" v="464" actId="571"/>
          <ac:picMkLst>
            <pc:docMk/>
            <pc:sldMk cId="2376066126" sldId="256"/>
            <ac:picMk id="42" creationId="{4FE3E8F7-4346-3155-B9BA-00ABA4DD111E}"/>
          </ac:picMkLst>
        </pc:picChg>
        <pc:picChg chg="add mod">
          <ac:chgData name="carlos gabriel palafox campos" userId="c950fff6ee729189" providerId="LiveId" clId="{5A1B31F6-25E5-46B4-9680-AE5941584D29}" dt="2023-01-02T20:00:52.650" v="465" actId="571"/>
          <ac:picMkLst>
            <pc:docMk/>
            <pc:sldMk cId="2376066126" sldId="256"/>
            <ac:picMk id="43" creationId="{9C99A370-3532-FF79-D18D-F056B6314063}"/>
          </ac:picMkLst>
        </pc:picChg>
        <pc:picChg chg="add mod">
          <ac:chgData name="carlos gabriel palafox campos" userId="c950fff6ee729189" providerId="LiveId" clId="{5A1B31F6-25E5-46B4-9680-AE5941584D29}" dt="2023-01-02T20:00:57.383" v="467" actId="1076"/>
          <ac:picMkLst>
            <pc:docMk/>
            <pc:sldMk cId="2376066126" sldId="256"/>
            <ac:picMk id="44" creationId="{4601241A-4513-23A2-F50C-E5B1316C7279}"/>
          </ac:picMkLst>
        </pc:picChg>
        <pc:picChg chg="add mod">
          <ac:chgData name="carlos gabriel palafox campos" userId="c950fff6ee729189" providerId="LiveId" clId="{5A1B31F6-25E5-46B4-9680-AE5941584D29}" dt="2023-01-02T20:02:54.695" v="468" actId="571"/>
          <ac:picMkLst>
            <pc:docMk/>
            <pc:sldMk cId="2376066126" sldId="256"/>
            <ac:picMk id="45" creationId="{E6E396FC-740A-D7B6-276C-C81C537211FD}"/>
          </ac:picMkLst>
        </pc:picChg>
        <pc:picChg chg="add mod">
          <ac:chgData name="carlos gabriel palafox campos" userId="c950fff6ee729189" providerId="LiveId" clId="{5A1B31F6-25E5-46B4-9680-AE5941584D29}" dt="2023-01-02T20:03:10.013" v="473" actId="571"/>
          <ac:picMkLst>
            <pc:docMk/>
            <pc:sldMk cId="2376066126" sldId="256"/>
            <ac:picMk id="46" creationId="{E30E0ECE-9E93-FF1F-8BCA-032DADCEC728}"/>
          </ac:picMkLst>
        </pc:picChg>
        <pc:picChg chg="add mod">
          <ac:chgData name="carlos gabriel palafox campos" userId="c950fff6ee729189" providerId="LiveId" clId="{5A1B31F6-25E5-46B4-9680-AE5941584D29}" dt="2023-01-02T20:03:35.576" v="475" actId="571"/>
          <ac:picMkLst>
            <pc:docMk/>
            <pc:sldMk cId="2376066126" sldId="256"/>
            <ac:picMk id="47" creationId="{9EF5BA8B-A26F-3D5F-627A-DF875FFF7124}"/>
          </ac:picMkLst>
        </pc:picChg>
        <pc:picChg chg="add mod">
          <ac:chgData name="carlos gabriel palafox campos" userId="c950fff6ee729189" providerId="LiveId" clId="{5A1B31F6-25E5-46B4-9680-AE5941584D29}" dt="2023-01-02T20:04:01.129" v="479" actId="571"/>
          <ac:picMkLst>
            <pc:docMk/>
            <pc:sldMk cId="2376066126" sldId="256"/>
            <ac:picMk id="48" creationId="{C724BDC9-6F1D-34AD-782D-CD6DAD19EF0B}"/>
          </ac:picMkLst>
        </pc:picChg>
        <pc:picChg chg="add mod">
          <ac:chgData name="carlos gabriel palafox campos" userId="c950fff6ee729189" providerId="LiveId" clId="{5A1B31F6-25E5-46B4-9680-AE5941584D29}" dt="2023-01-02T20:04:09.253" v="481" actId="571"/>
          <ac:picMkLst>
            <pc:docMk/>
            <pc:sldMk cId="2376066126" sldId="256"/>
            <ac:picMk id="49" creationId="{17A5883B-663E-11C0-6B33-E1FD9C0C5E29}"/>
          </ac:picMkLst>
        </pc:picChg>
        <pc:picChg chg="add mod">
          <ac:chgData name="carlos gabriel palafox campos" userId="c950fff6ee729189" providerId="LiveId" clId="{5A1B31F6-25E5-46B4-9680-AE5941584D29}" dt="2023-01-02T20:04:17.409" v="483" actId="571"/>
          <ac:picMkLst>
            <pc:docMk/>
            <pc:sldMk cId="2376066126" sldId="256"/>
            <ac:picMk id="50" creationId="{3B9B612B-694E-B75F-F0C9-B37F6D8C2B11}"/>
          </ac:picMkLst>
        </pc:picChg>
        <pc:picChg chg="add mod">
          <ac:chgData name="carlos gabriel palafox campos" userId="c950fff6ee729189" providerId="LiveId" clId="{5A1B31F6-25E5-46B4-9680-AE5941584D29}" dt="2023-01-02T20:04:25.984" v="485" actId="1076"/>
          <ac:picMkLst>
            <pc:docMk/>
            <pc:sldMk cId="2376066126" sldId="256"/>
            <ac:picMk id="51" creationId="{C05656FE-7A32-E7B7-4E4E-B894000F5895}"/>
          </ac:picMkLst>
        </pc:picChg>
      </pc:sldChg>
      <pc:sldChg chg="addSp delSp modSp new del mod">
        <pc:chgData name="carlos gabriel palafox campos" userId="c950fff6ee729189" providerId="LiveId" clId="{5A1B31F6-25E5-46B4-9680-AE5941584D29}" dt="2022-10-23T18:46:53.869" v="305" actId="2696"/>
        <pc:sldMkLst>
          <pc:docMk/>
          <pc:sldMk cId="4117822985" sldId="257"/>
        </pc:sldMkLst>
        <pc:spChg chg="del">
          <ac:chgData name="carlos gabriel palafox campos" userId="c950fff6ee729189" providerId="LiveId" clId="{5A1B31F6-25E5-46B4-9680-AE5941584D29}" dt="2022-10-23T18:42:16.854" v="263" actId="478"/>
          <ac:spMkLst>
            <pc:docMk/>
            <pc:sldMk cId="4117822985" sldId="257"/>
            <ac:spMk id="2" creationId="{687A2516-5E6C-8793-6E31-06FCFBBEC568}"/>
          </ac:spMkLst>
        </pc:spChg>
        <pc:spChg chg="del">
          <ac:chgData name="carlos gabriel palafox campos" userId="c950fff6ee729189" providerId="LiveId" clId="{5A1B31F6-25E5-46B4-9680-AE5941584D29}" dt="2022-10-23T18:42:19.514" v="264" actId="478"/>
          <ac:spMkLst>
            <pc:docMk/>
            <pc:sldMk cId="4117822985" sldId="257"/>
            <ac:spMk id="3" creationId="{1129B79B-E9AE-4863-E99D-91B2DB74B758}"/>
          </ac:spMkLst>
        </pc:spChg>
        <pc:picChg chg="add del mod">
          <ac:chgData name="carlos gabriel palafox campos" userId="c950fff6ee729189" providerId="LiveId" clId="{5A1B31F6-25E5-46B4-9680-AE5941584D29}" dt="2022-10-23T18:44:36.367" v="281" actId="478"/>
          <ac:picMkLst>
            <pc:docMk/>
            <pc:sldMk cId="4117822985" sldId="257"/>
            <ac:picMk id="5" creationId="{1D672FA4-A3E9-2137-4FE3-7B447DF37E9C}"/>
          </ac:picMkLst>
        </pc:picChg>
        <pc:picChg chg="add">
          <ac:chgData name="carlos gabriel palafox campos" userId="c950fff6ee729189" providerId="LiveId" clId="{5A1B31F6-25E5-46B4-9680-AE5941584D29}" dt="2022-10-23T18:44:49.801" v="282" actId="22"/>
          <ac:picMkLst>
            <pc:docMk/>
            <pc:sldMk cId="4117822985" sldId="257"/>
            <ac:picMk id="7" creationId="{2933CAE6-93E5-4CEE-8F2B-3BA70EEBE42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2FBB8-1804-58DF-3DE4-4278D9784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D40F989-BA1E-9007-1A68-76E11DD30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CAED1-878B-F0F4-78CA-E662BDC5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F3884D-5C47-0DFA-3DD7-B2A4962B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844A46-AEFE-CC86-D2F9-5D1ED04B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853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6B69C6-2564-6572-6EC9-37604E3CC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36717C-8DA4-A770-9ED5-229A31145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FF0B59-4377-74CC-1D04-48767E784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E14F43-4863-C030-0CC0-3D22F88E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BCF8FF-0A38-6A23-0211-379AE3CC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8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AE6165-9831-6083-CAFE-9D0D867C0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8E3D29-9013-5D3D-1C19-DD606E6FA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DE6165-BEA3-7F75-DA53-004B6884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85058B-2039-056C-7EC3-44B0D3D5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CD9248-3FF5-2B11-D694-8701826F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83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96A7F-4AED-CB2A-E56D-297CD5C8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B00481-5D65-B1C5-E8A0-18B418D31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9B621-8A64-6E91-15DE-F6F9EFEAF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12E8C6-A78B-0B83-2A08-773DBDC7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1701C-5502-CB41-77A3-227DC21E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86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FCC30-F10E-1CF7-D08F-E8AA9189B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58AADE-D3FE-FA7A-FE42-767E29E1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99A493-746C-D0C8-6D83-E90274C6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06A121-BC21-6DF8-244E-E7E86DEA6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EAC270-CF50-AD1B-A15C-67B68F89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10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0F2C1-30A1-A055-AC05-DA7609A6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C8F503-C8E0-B6FF-5A64-712469968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E196F7-0007-F01B-E998-72BD04E98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D4099-DEE6-A6CF-DA05-DF96B8AA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84D489-12C2-4CC8-1EE7-1610A8C6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DD1A13-2CE4-594D-F426-729FF852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109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65EB5-6C4C-AC1A-4264-11E02C102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CAEEE5-1B10-5A2C-EFD0-98963E90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99D38C-7439-1352-4945-40489F14D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06FF39-335F-1C95-F28A-606D19F34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D86C22-9C32-E17E-08CD-665CFE801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17FC6C-66DA-E15E-DB86-DE660987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63E02F-2A13-F561-BC7D-F11AE842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0F2FE4-E38B-DCA4-CD05-7444F89E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4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8C38A-7EB7-56F7-9F7E-59204A04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89CBB-F74A-E833-E49A-474032B2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8CEAEE-D4FC-6A5F-A76A-12AC00DC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DB988A-9D37-927A-BBF1-FFBD63BD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76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6628DE-4E82-A035-BFB1-A3F568DC9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0CAC65-7E45-CF40-7FC9-EA248B787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DB57F8-4233-AA49-FEF1-5E2CDAFC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95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B70B8-45A5-F95F-A5BC-18E7E3C3A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17A672-8EEE-A58F-CA49-B914A0B94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D46C1B-053E-E164-0993-6BB4E94B6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4F63F7-320B-4C6F-F37B-818BE6CC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6969C8-1E3C-9E19-3E72-B95BFCD8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0FB266-20FA-327A-5077-56FA5A4F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02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E68FB-BE95-7C6E-21DD-96856C05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B908AA8-E75A-2888-C42F-6F72FCD60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4B1CAE-C4B4-3E29-0884-5672D2C44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4049E5-55C9-F9BD-308F-B5A5A000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C9B1BB-4503-E6DD-4C36-2F655B32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68F6A7-59D4-35CC-B235-C8D993B2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93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D0968B-604A-7579-84E3-DB827FC3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6E0139-376F-5E30-3EA8-E2C13765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47057-F701-C305-3737-8CF7D85F7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2B046-55CC-4129-A05A-26F15E1ED141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C63A0-BAAB-C2D8-156B-6B2B91655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E1853B-3337-DF12-51D0-313C26823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E02F-8361-48EA-A55A-2892D7EC6E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35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s/vectors/tick-mark-corregir-elecci%C3%B3n-signo-4014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59B49B18-8F72-1109-90CF-963AA79C5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40898"/>
              </p:ext>
            </p:extLst>
          </p:nvPr>
        </p:nvGraphicFramePr>
        <p:xfrm>
          <a:off x="13855" y="0"/>
          <a:ext cx="12178143" cy="4765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2143">
                  <a:extLst>
                    <a:ext uri="{9D8B030D-6E8A-4147-A177-3AD203B41FA5}">
                      <a16:colId xmlns:a16="http://schemas.microsoft.com/office/drawing/2014/main" val="110950941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234018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793472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370467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110828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172401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417860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2838241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720337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21422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5189082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21982679"/>
                    </a:ext>
                  </a:extLst>
                </a:gridCol>
              </a:tblGrid>
              <a:tr h="1191491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5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6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7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8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9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10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11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12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204014"/>
                  </a:ext>
                </a:extLst>
              </a:tr>
              <a:tr h="1191491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14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15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16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17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18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19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20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21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22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23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24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134770"/>
                  </a:ext>
                </a:extLst>
              </a:tr>
              <a:tr h="1191491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25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26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27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28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29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30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31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32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33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34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35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36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88667"/>
                  </a:ext>
                </a:extLst>
              </a:tr>
              <a:tr h="1191491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37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38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39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40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41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42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43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44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45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46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47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48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80905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CBA92389-76CD-7150-4E08-006746203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2070" y="543527"/>
            <a:ext cx="775855" cy="5534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EC03409-5FDF-4BCB-C125-6902017FB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75035" y="546654"/>
            <a:ext cx="775855" cy="5534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1E65DB1-57C4-2CBB-333C-D4DA2F9CA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43549" y="543526"/>
            <a:ext cx="775855" cy="55348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FD9D734-0776-F5EC-C3E6-50693B8B8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2732" y="543525"/>
            <a:ext cx="775855" cy="55348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972F419F-D3A4-41DC-D3C1-1D8C339BA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44653" y="543525"/>
            <a:ext cx="775855" cy="55348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A11713E-5EA7-AB4C-A907-6E3893342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08922" y="543525"/>
            <a:ext cx="775855" cy="55348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F017596-D5CE-D506-4EBA-90DAEE5A0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0401" y="543524"/>
            <a:ext cx="775855" cy="55348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AFF0D5C-44E2-601A-FD55-B9A988BD5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11183" y="543524"/>
            <a:ext cx="775855" cy="55348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3F510A29-0A27-A416-3C5E-8A73E49CB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75453" y="543523"/>
            <a:ext cx="775855" cy="55348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3BC8FE3F-AAEC-6C2B-6DF0-DBE7558BB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63709" y="543523"/>
            <a:ext cx="775855" cy="553489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B883801-8471-F80A-CEE3-583F7EA59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12328" y="543522"/>
            <a:ext cx="775855" cy="55348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1387822-9B58-53B5-79EC-8D643C54D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15989" y="543522"/>
            <a:ext cx="775855" cy="55348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A9728E45-16FD-40CB-A75D-B05388FFF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2070" y="2875511"/>
            <a:ext cx="775855" cy="55348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1B64B7D-1055-B747-EDFA-74E9E2854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2733" y="1703478"/>
            <a:ext cx="775855" cy="5534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BA396D5-2427-FC42-FBE8-D0EBB0236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7181" y="1703478"/>
            <a:ext cx="775855" cy="5534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8D43F1A-97E6-61D1-5988-BD4348179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44653" y="1701477"/>
            <a:ext cx="775855" cy="55348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B546FAF-5843-425F-DF90-E8314BD1E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07798" y="2857425"/>
            <a:ext cx="775855" cy="55348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376A4A-B349-337F-CFD2-1F85BE4E6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37401" y="1701476"/>
            <a:ext cx="775855" cy="55348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8960C76-8AE3-8EB7-A647-D787C6ACC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47380" y="4047544"/>
            <a:ext cx="775855" cy="55348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7AA2337-3688-18F5-FFEB-25150E7B8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0401" y="1701474"/>
            <a:ext cx="775855" cy="55348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6009C1C7-FD25-DDC7-6FDF-81F45F449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04076" y="4074863"/>
            <a:ext cx="775855" cy="55348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EFD3CC81-9457-EB87-B311-DBCC598DF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75452" y="4047544"/>
            <a:ext cx="775855" cy="55348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2739DDB1-9CC0-1AAF-1791-656AF5D63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01581" y="1717480"/>
            <a:ext cx="775855" cy="55348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0A8A90E8-F032-9250-7B52-5900B9E8B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00260" y="1676157"/>
            <a:ext cx="775855" cy="553489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04FCA6D6-37C8-64AB-B1F8-2CBA3C8BD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7179" y="4047545"/>
            <a:ext cx="775855" cy="55348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4EA301D4-405B-D8E9-378A-5C96B5484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2588" y="1701472"/>
            <a:ext cx="775855" cy="55348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BEBB9F91-864F-E48B-9DCF-68F38F01E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37401" y="2875511"/>
            <a:ext cx="775855" cy="55348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7218AECF-B73A-50B2-6828-B21F8A42D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2731" y="2875511"/>
            <a:ext cx="775855" cy="55348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CF463A39-6FB9-8A48-EAB6-96FC5EF12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87278" y="2860302"/>
            <a:ext cx="775855" cy="55348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695D6FE0-2B40-B63A-D871-051D075B5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07798" y="1700475"/>
            <a:ext cx="775855" cy="55348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C16F4280-DCAF-601C-1EFB-8BAD899D5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0400" y="4047544"/>
            <a:ext cx="775855" cy="553489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988CABF-36D2-2B48-ED02-671C29E90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63787" y="1702600"/>
            <a:ext cx="775855" cy="55348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A0F736A1-B2E5-7572-69EC-3AC510E4D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63709" y="4047544"/>
            <a:ext cx="775855" cy="553489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C7524CA6-6E34-3012-3DD3-740BD23A8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94708" y="1700474"/>
            <a:ext cx="775855" cy="55348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DB266CA2-3C18-DDA4-F675-85DC0DAB8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32502" y="1676157"/>
            <a:ext cx="775855" cy="553489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5D651812-F517-1A2A-1827-87427B61E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12328" y="2875509"/>
            <a:ext cx="775855" cy="553489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12E829E9-FC50-FCE0-C8DE-7AA1E0FF0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7179" y="2864810"/>
            <a:ext cx="775855" cy="553489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B0396D49-51C1-D824-64B4-E40931464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12069" y="4047545"/>
            <a:ext cx="775855" cy="55348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4FE3E8F7-4346-3155-B9BA-00ABA4DD1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37401" y="4047545"/>
            <a:ext cx="775855" cy="553489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9C99A370-3532-FF79-D18D-F056B6314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62730" y="4047545"/>
            <a:ext cx="775855" cy="553489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4601241A-4513-23A2-F50C-E5B1316C7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187278" y="4047545"/>
            <a:ext cx="775855" cy="553489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E6E396FC-740A-D7B6-276C-C81C53721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07797" y="4047545"/>
            <a:ext cx="775855" cy="553489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E30E0ECE-9E93-FF1F-8BCA-032DADCEC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40400" y="2898254"/>
            <a:ext cx="775855" cy="553489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9EF5BA8B-A26F-3D5F-627A-DF875FFF7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12699" y="2898254"/>
            <a:ext cx="775855" cy="553489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C724BDC9-6F1D-34AD-782D-CD6DAD19E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75452" y="2898254"/>
            <a:ext cx="775855" cy="553489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17A5883B-663E-11C0-6B33-E1FD9C0C5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63709" y="2898254"/>
            <a:ext cx="775855" cy="553489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3B9B612B-694E-B75F-F0C9-B37F6D8C2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59989" y="2875509"/>
            <a:ext cx="775855" cy="553489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C05656FE-7A32-E7B7-4E4E-B894000F5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91018" y="4074861"/>
            <a:ext cx="775855" cy="5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66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</Words>
  <Application>Microsoft Office PowerPoint</Application>
  <PresentationFormat>Panorámica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gabriel palafox campos</dc:creator>
  <cp:lastModifiedBy>carlos gabriel palafox campos</cp:lastModifiedBy>
  <cp:revision>1</cp:revision>
  <dcterms:created xsi:type="dcterms:W3CDTF">2022-08-06T02:25:23Z</dcterms:created>
  <dcterms:modified xsi:type="dcterms:W3CDTF">2023-01-02T20:06:48Z</dcterms:modified>
</cp:coreProperties>
</file>