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8" autoAdjust="0"/>
  </p:normalViewPr>
  <p:slideViewPr>
    <p:cSldViewPr>
      <p:cViewPr varScale="1">
        <p:scale>
          <a:sx n="110" d="100"/>
          <a:sy n="110" d="100"/>
        </p:scale>
        <p:origin x="-169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374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2419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4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847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64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056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558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1609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099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0604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5827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CBD4E-EAFA-4761-B2C0-B38E37DA000A}" type="datetimeFigureOut">
              <a:rPr lang="es-MX" smtClean="0"/>
              <a:t>19/07/2022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D1489-E14D-4332-9394-1BE6BB953BB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972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27584" y="1556792"/>
            <a:ext cx="7560840" cy="4608512"/>
          </a:xfrm>
        </p:spPr>
        <p:txBody>
          <a:bodyPr/>
          <a:lstStyle/>
          <a:p>
            <a:pPr algn="l"/>
            <a:r>
              <a:rPr lang="es-MX" dirty="0" smtClean="0">
                <a:solidFill>
                  <a:schemeClr val="tx1"/>
                </a:solidFill>
              </a:rPr>
              <a:t>Escogí Enseñar la palabra porque yo le enseño a mi hermano sobre Dios y también le enseño a rezar oraciones para que el se las aprenda y poder rezarlas en las noches. </a:t>
            </a:r>
          </a:p>
          <a:p>
            <a:pPr algn="l"/>
            <a:r>
              <a:rPr lang="es-MX" dirty="0" smtClean="0">
                <a:solidFill>
                  <a:schemeClr val="tx1"/>
                </a:solidFill>
              </a:rPr>
              <a:t>Los temas favoritos de mi hermano son La Creación y La vida de Abraham, y el también se está preparando para la comunión.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79712" y="332655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 smtClean="0"/>
              <a:t>Enseñar la Palabra</a:t>
            </a:r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val="2177259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416823" cy="556261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896" y="8685584"/>
            <a:ext cx="38404800" cy="2880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71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64704"/>
            <a:ext cx="7488831" cy="5616623"/>
          </a:xfrm>
        </p:spPr>
      </p:pic>
    </p:spTree>
    <p:extLst>
      <p:ext uri="{BB962C8B-B14F-4D97-AF65-F5344CB8AC3E}">
        <p14:creationId xmlns:p14="http://schemas.microsoft.com/office/powerpoint/2010/main" val="918966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7680853" cy="5760640"/>
          </a:xfrm>
        </p:spPr>
      </p:pic>
    </p:spTree>
    <p:extLst>
      <p:ext uri="{BB962C8B-B14F-4D97-AF65-F5344CB8AC3E}">
        <p14:creationId xmlns:p14="http://schemas.microsoft.com/office/powerpoint/2010/main" val="28838953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61</Words>
  <Application>Microsoft Office PowerPoint</Application>
  <PresentationFormat>Presentación en pantalla (4:3)</PresentationFormat>
  <Paragraphs>3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ARQ. JAVIER CORTES</dc:creator>
  <cp:lastModifiedBy>ARQ. JAVIER CORTES</cp:lastModifiedBy>
  <cp:revision>3</cp:revision>
  <dcterms:created xsi:type="dcterms:W3CDTF">2022-07-19T18:12:03Z</dcterms:created>
  <dcterms:modified xsi:type="dcterms:W3CDTF">2022-07-19T18:44:25Z</dcterms:modified>
</cp:coreProperties>
</file>