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31EEAE-A73E-EC26-F301-124EDE62DA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70F9FD5-A7BE-687C-202A-735C7DE87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053FCF-F159-25AA-1A44-BF3D0B4E4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659E-6727-4192-BC5F-E8639CD53DD4}" type="datetimeFigureOut">
              <a:rPr lang="es-MX" smtClean="0"/>
              <a:t>02/01/2023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98F17A-EC60-C6C0-1715-4C7CDEED6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536534-EB03-A248-E5AD-87B09FA8A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5647-571F-4AB1-8D63-6E0E01A53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520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04C946-3F38-BBA7-01B0-700C31364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748048E-A70E-2D8F-D2DE-EB7E5B74C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45E2B7-2B14-D40B-8A1B-BF8885B71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659E-6727-4192-BC5F-E8639CD53DD4}" type="datetimeFigureOut">
              <a:rPr lang="es-MX" smtClean="0"/>
              <a:t>02/01/2023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B26301-0C6E-9FA3-BFFC-3864C2A7B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2B1B52-9BF4-818D-8D7A-5C7A7FF8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5647-571F-4AB1-8D63-6E0E01A53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022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A6B40-1F17-930E-AE47-8982D0C850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31171C4-74B7-8875-35E9-E9F06ADC3D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BF9E7B-9C3A-5024-CA56-FB6C592B1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659E-6727-4192-BC5F-E8639CD53DD4}" type="datetimeFigureOut">
              <a:rPr lang="es-MX" smtClean="0"/>
              <a:t>02/01/2023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C8E06A-F359-5D36-F5CC-9B7BF64B7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43B69E-0271-0898-E258-A4E89DDC5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5647-571F-4AB1-8D63-6E0E01A53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841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89E4BA-8D90-7302-240A-CD989E48C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7055C8-4130-D28C-2918-020149CDB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04ED7C-B3B3-867D-4FC6-D35854AC3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659E-6727-4192-BC5F-E8639CD53DD4}" type="datetimeFigureOut">
              <a:rPr lang="es-MX" smtClean="0"/>
              <a:t>02/01/2023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DB0D13-1894-A540-44B9-A3977D6BF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10A2D6-4B9F-E142-A146-8ED2B066E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5647-571F-4AB1-8D63-6E0E01A53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029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F54E96-1214-4F62-AB80-B811D05C3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994B40-8CAE-33EB-AF28-0D61A68B2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CA8A5D-595F-1EAA-6D78-032AD4F1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659E-6727-4192-BC5F-E8639CD53DD4}" type="datetimeFigureOut">
              <a:rPr lang="es-MX" smtClean="0"/>
              <a:t>02/01/2023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51845B-7FB0-1AA5-D274-84DC3CEC4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A64E65-3782-7FD4-2A6A-38C96797C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5647-571F-4AB1-8D63-6E0E01A53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291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5D4576-3835-8164-7C13-0119C13B7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EF5300-F12C-085F-2A1D-FA83433D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0E0CD07-929E-89B6-5B77-332EF0A876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B2F253-09A2-CCB7-3255-1C25AC77B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659E-6727-4192-BC5F-E8639CD53DD4}" type="datetimeFigureOut">
              <a:rPr lang="es-MX" smtClean="0"/>
              <a:t>02/01/2023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1506023-0729-570B-0F84-6ED6CC364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1206CFF-BFAC-8E3C-237E-ED312153C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5647-571F-4AB1-8D63-6E0E01A53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761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880F4C-F033-03D5-346C-55552ADA0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C3B56C-D7E7-600B-EE8B-6EB829059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9B74FC2-259B-7760-ADA9-2D963B8B5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C41609B-7B40-0F07-691C-872F8728EF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F329F2E-F2B4-093F-9B81-2A0F16507F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781F3E9-5296-EBB7-7CBE-CC393EC06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659E-6727-4192-BC5F-E8639CD53DD4}" type="datetimeFigureOut">
              <a:rPr lang="es-MX" smtClean="0"/>
              <a:t>02/01/2023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8B58D6E-195E-0BDC-13AD-9FA8459A8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2460201-5ABA-6CCF-E430-0991E4C3B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5647-571F-4AB1-8D63-6E0E01A53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4686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70386A-FD06-3EB1-5E79-D2E806B50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4F9670F-FA44-62DB-213B-7E60BA61D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659E-6727-4192-BC5F-E8639CD53DD4}" type="datetimeFigureOut">
              <a:rPr lang="es-MX" smtClean="0"/>
              <a:t>02/01/2023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BE09A13-271F-2593-CBDF-860A9AEC8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E0E31F7-6BA5-ADFB-786C-BF72F14C0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5647-571F-4AB1-8D63-6E0E01A53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2120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167817C-C6F1-0AFF-29F2-D656A8B02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659E-6727-4192-BC5F-E8639CD53DD4}" type="datetimeFigureOut">
              <a:rPr lang="es-MX" smtClean="0"/>
              <a:t>02/01/2023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A88B815-0D5A-F7A8-B285-F0BE1DA82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1295257-92A5-9CF6-BC86-DF82E5EB9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5647-571F-4AB1-8D63-6E0E01A53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714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7CEE3F-C9F7-4F1D-9571-C20FFB72B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638CFA-BA8A-1FE1-4208-69C675336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9C6C436-D684-966D-79FB-77912990A7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48BF0F-203D-BD3C-E4E8-4565C6BF7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659E-6727-4192-BC5F-E8639CD53DD4}" type="datetimeFigureOut">
              <a:rPr lang="es-MX" smtClean="0"/>
              <a:t>02/01/2023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1354DE8-EFF8-E84A-CF53-CECC6C949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085DADE-5C3E-C99C-C578-83C2EB39C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5647-571F-4AB1-8D63-6E0E01A53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6753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10A899-E375-7FCD-10AE-ACCA0CD3D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761AD04-58C3-9DA5-2677-360A3591EC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CB414F-8550-482B-42F4-3A0AB297EB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AE8F83E-AB23-1B8F-EDA2-3CEF4EB24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659E-6727-4192-BC5F-E8639CD53DD4}" type="datetimeFigureOut">
              <a:rPr lang="es-MX" smtClean="0"/>
              <a:t>02/01/2023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84D0F0-1179-E274-19DC-896C80E9D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883873-B07B-65FD-8AEA-C950FEA32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5647-571F-4AB1-8D63-6E0E01A53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329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E72059E-F197-1193-C81A-AC9E9BA59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27226A-E85E-F4F4-2F62-6BF506FAC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DED566-9CE7-5A03-5CA4-44F150628D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0659E-6727-4192-BC5F-E8639CD53DD4}" type="datetimeFigureOut">
              <a:rPr lang="es-MX" smtClean="0"/>
              <a:t>02/01/2023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7B092B-C837-3A08-E33F-598E3B2B3F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C62A35-84E7-5413-D33A-F377ACAA44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95647-571F-4AB1-8D63-6E0E01A535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837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A307E347-878E-8A1D-83DA-384C8F11BD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05" t="11823" r="17923" b="5243"/>
          <a:stretch/>
        </p:blipFill>
        <p:spPr>
          <a:xfrm>
            <a:off x="695459" y="785611"/>
            <a:ext cx="9311426" cy="54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8983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gabriel palafox campos</dc:creator>
  <cp:lastModifiedBy>carlos gabriel palafox campos</cp:lastModifiedBy>
  <cp:revision>1</cp:revision>
  <dcterms:created xsi:type="dcterms:W3CDTF">2023-01-03T01:40:15Z</dcterms:created>
  <dcterms:modified xsi:type="dcterms:W3CDTF">2023-01-03T01:42:35Z</dcterms:modified>
</cp:coreProperties>
</file>