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67" d="100"/>
          <a:sy n="67" d="100"/>
        </p:scale>
        <p:origin x="780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E24E5-2277-41C9-9EE0-16226143F977}" type="datetimeFigureOut">
              <a:rPr lang="es-MX" smtClean="0"/>
              <a:t>02/05/2022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E4F6E-0910-411C-9BD7-57BCC29B65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7001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E24E5-2277-41C9-9EE0-16226143F977}" type="datetimeFigureOut">
              <a:rPr lang="es-MX" smtClean="0"/>
              <a:t>02/05/2022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E4F6E-0910-411C-9BD7-57BCC29B65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22693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E24E5-2277-41C9-9EE0-16226143F977}" type="datetimeFigureOut">
              <a:rPr lang="es-MX" smtClean="0"/>
              <a:t>02/05/2022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E4F6E-0910-411C-9BD7-57BCC29B65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5671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E24E5-2277-41C9-9EE0-16226143F977}" type="datetimeFigureOut">
              <a:rPr lang="es-MX" smtClean="0"/>
              <a:t>02/05/2022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E4F6E-0910-411C-9BD7-57BCC29B65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36416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E24E5-2277-41C9-9EE0-16226143F977}" type="datetimeFigureOut">
              <a:rPr lang="es-MX" smtClean="0"/>
              <a:t>02/05/2022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E4F6E-0910-411C-9BD7-57BCC29B65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51062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E24E5-2277-41C9-9EE0-16226143F977}" type="datetimeFigureOut">
              <a:rPr lang="es-MX" smtClean="0"/>
              <a:t>02/05/2022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E4F6E-0910-411C-9BD7-57BCC29B65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75692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E24E5-2277-41C9-9EE0-16226143F977}" type="datetimeFigureOut">
              <a:rPr lang="es-MX" smtClean="0"/>
              <a:t>02/05/2022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E4F6E-0910-411C-9BD7-57BCC29B65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9235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E24E5-2277-41C9-9EE0-16226143F977}" type="datetimeFigureOut">
              <a:rPr lang="es-MX" smtClean="0"/>
              <a:t>02/05/2022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E4F6E-0910-411C-9BD7-57BCC29B65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1257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E24E5-2277-41C9-9EE0-16226143F977}" type="datetimeFigureOut">
              <a:rPr lang="es-MX" smtClean="0"/>
              <a:t>02/05/2022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E4F6E-0910-411C-9BD7-57BCC29B65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6582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E24E5-2277-41C9-9EE0-16226143F977}" type="datetimeFigureOut">
              <a:rPr lang="es-MX" smtClean="0"/>
              <a:t>02/05/2022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E4F6E-0910-411C-9BD7-57BCC29B65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5252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E24E5-2277-41C9-9EE0-16226143F977}" type="datetimeFigureOut">
              <a:rPr lang="es-MX" smtClean="0"/>
              <a:t>02/05/2022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E4F6E-0910-411C-9BD7-57BCC29B65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75853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3E24E5-2277-41C9-9EE0-16226143F977}" type="datetimeFigureOut">
              <a:rPr lang="es-MX" smtClean="0"/>
              <a:t>02/05/2022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DE4F6E-0910-411C-9BD7-57BCC29B65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2073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28007" t="15997" r="13672" b="5271"/>
          <a:stretch/>
        </p:blipFill>
        <p:spPr>
          <a:xfrm>
            <a:off x="163773" y="150126"/>
            <a:ext cx="7588156" cy="5759355"/>
          </a:xfrm>
          <a:prstGeom prst="rect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7858764" y="318803"/>
            <a:ext cx="397604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s-MX" altLang="es-MX" sz="1200" dirty="0">
                <a:latin typeface="Arial" panose="020B0604020202020204" pitchFamily="34" charset="0"/>
              </a:rPr>
              <a:t> ¿Qué mandamiento de la Iglesia Católica elegiste para reforzar?</a:t>
            </a:r>
            <a:r>
              <a:rPr kumimoji="0" lang="es-MX" alt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es-ES" altLang="es-MX" sz="1200" dirty="0" smtClean="0"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s-ES" altLang="es-MX" sz="1200" dirty="0" err="1" smtClean="0">
                <a:latin typeface="Arial" panose="020B0604020202020204" pitchFamily="34" charset="0"/>
              </a:rPr>
              <a:t>Oir</a:t>
            </a:r>
            <a:r>
              <a:rPr lang="es-ES" altLang="es-MX" sz="1200" dirty="0" smtClean="0">
                <a:latin typeface="Arial" panose="020B0604020202020204" pitchFamily="34" charset="0"/>
              </a:rPr>
              <a:t> misa los domingos y fiestas de  guardar</a:t>
            </a:r>
            <a:endParaRPr lang="es-ES" altLang="es-MX" sz="1200" dirty="0"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kumimoji="0" lang="es-ES" altLang="es-MX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kumimoji="0" lang="es-MX" altLang="es-MX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s-MX" altLang="es-MX" sz="1200" dirty="0">
                <a:latin typeface="Arial" panose="020B0604020202020204" pitchFamily="34" charset="0"/>
              </a:rPr>
              <a:t> ¿Cómo te sentiste al cumplirlo?</a:t>
            </a:r>
            <a:r>
              <a:rPr kumimoji="0" lang="es-MX" alt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s-ES" altLang="es-MX" sz="1200" dirty="0" smtClean="0">
                <a:latin typeface="Arial" panose="020B0604020202020204" pitchFamily="34" charset="0"/>
              </a:rPr>
              <a:t>Al estar en misa me siento Feliz y  con mucha paz </a:t>
            </a:r>
            <a:endParaRPr lang="es-ES" altLang="es-MX" sz="1200" dirty="0"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kumimoji="0" lang="es-MX" altLang="es-MX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s-MX" altLang="es-MX" sz="1200" dirty="0">
                <a:latin typeface="Arial" panose="020B0604020202020204" pitchFamily="34" charset="0"/>
              </a:rPr>
              <a:t> Menciona como tu familia cumple estos </a:t>
            </a:r>
            <a:r>
              <a:rPr lang="es-MX" altLang="es-MX" sz="1200" dirty="0" smtClean="0">
                <a:latin typeface="Arial" panose="020B0604020202020204" pitchFamily="34" charset="0"/>
              </a:rPr>
              <a:t>preceptos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s-MX" altLang="es-MX" sz="1200" dirty="0" smtClean="0">
                <a:latin typeface="Arial" panose="020B0604020202020204" pitchFamily="34" charset="0"/>
              </a:rPr>
              <a:t>Mis papas escuchan misa por línea cuando no podemos asistir a la iglesia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s-MX" alt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No mucho no veo que se confíense</a:t>
            </a:r>
            <a:r>
              <a:rPr kumimoji="0" lang="es-MX" altLang="es-MX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seguido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s-ES" altLang="es-MX" sz="1200" dirty="0" smtClean="0">
                <a:latin typeface="Arial" panose="020B0604020202020204" pitchFamily="34" charset="0"/>
              </a:rPr>
              <a:t>A veces si comulgan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s-ES" altLang="es-MX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Si ayunan el viernes santo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s-ES" altLang="es-MX" sz="1200" dirty="0" smtClean="0">
                <a:latin typeface="Arial" panose="020B0604020202020204" pitchFamily="34" charset="0"/>
              </a:rPr>
              <a:t>Pues siempre dan limosna y mi mama a </a:t>
            </a:r>
            <a:r>
              <a:rPr lang="es-ES" altLang="es-MX" sz="1200" smtClean="0">
                <a:latin typeface="Arial" panose="020B0604020202020204" pitchFamily="34" charset="0"/>
              </a:rPr>
              <a:t>la Básica </a:t>
            </a:r>
            <a:r>
              <a:rPr lang="es-ES" altLang="es-MX" sz="1200" dirty="0" smtClean="0">
                <a:latin typeface="Arial" panose="020B0604020202020204" pitchFamily="34" charset="0"/>
              </a:rPr>
              <a:t>de Guadalupe. </a:t>
            </a:r>
            <a:endParaRPr kumimoji="0" lang="es-MX" altLang="es-MX" sz="12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s-MX" alt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endParaRPr lang="es-MX" sz="1200" dirty="0"/>
          </a:p>
        </p:txBody>
      </p:sp>
    </p:spTree>
    <p:extLst>
      <p:ext uri="{BB962C8B-B14F-4D97-AF65-F5344CB8AC3E}">
        <p14:creationId xmlns:p14="http://schemas.microsoft.com/office/powerpoint/2010/main" val="157149042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91</Words>
  <Application>Microsoft Office PowerPoint</Application>
  <PresentationFormat>Panorámica</PresentationFormat>
  <Paragraphs>16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>BBVA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Martinez Garcia Sairi Nancy</dc:creator>
  <cp:lastModifiedBy>Martinez Garcia Sairi Nancy</cp:lastModifiedBy>
  <cp:revision>2</cp:revision>
  <dcterms:created xsi:type="dcterms:W3CDTF">2022-05-03T00:33:30Z</dcterms:created>
  <dcterms:modified xsi:type="dcterms:W3CDTF">2022-05-03T00:49:55Z</dcterms:modified>
</cp:coreProperties>
</file>