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49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93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4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18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04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00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15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12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82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9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7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A645-7769-41E0-B460-D5DDC6A9DE10}" type="datetimeFigureOut">
              <a:rPr lang="es-ES" smtClean="0"/>
              <a:t>04/01/2025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368D-FDFE-4773-AD72-C083C8A9B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51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4366" t="15758" r="15703" b="8149"/>
          <a:stretch/>
        </p:blipFill>
        <p:spPr>
          <a:xfrm>
            <a:off x="463639" y="0"/>
            <a:ext cx="11264721" cy="689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29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casa</cp:lastModifiedBy>
  <cp:revision>2</cp:revision>
  <dcterms:created xsi:type="dcterms:W3CDTF">2025-01-05T01:20:25Z</dcterms:created>
  <dcterms:modified xsi:type="dcterms:W3CDTF">2025-01-06T02:19:56Z</dcterms:modified>
</cp:coreProperties>
</file>