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FA645-7769-41E0-B460-D5DDC6A9DE10}" type="datetimeFigureOut">
              <a:rPr lang="es-ES" smtClean="0"/>
              <a:t>04/01/2025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2368D-FDFE-4773-AD72-C083C8A9B0C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314952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FA645-7769-41E0-B460-D5DDC6A9DE10}" type="datetimeFigureOut">
              <a:rPr lang="es-ES" smtClean="0"/>
              <a:t>04/01/2025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2368D-FDFE-4773-AD72-C083C8A9B0C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709349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FA645-7769-41E0-B460-D5DDC6A9DE10}" type="datetimeFigureOut">
              <a:rPr lang="es-ES" smtClean="0"/>
              <a:t>04/01/2025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2368D-FDFE-4773-AD72-C083C8A9B0C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084510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FA645-7769-41E0-B460-D5DDC6A9DE10}" type="datetimeFigureOut">
              <a:rPr lang="es-ES" smtClean="0"/>
              <a:t>04/01/2025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2368D-FDFE-4773-AD72-C083C8A9B0C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40188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FA645-7769-41E0-B460-D5DDC6A9DE10}" type="datetimeFigureOut">
              <a:rPr lang="es-ES" smtClean="0"/>
              <a:t>04/01/2025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2368D-FDFE-4773-AD72-C083C8A9B0C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090426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FA645-7769-41E0-B460-D5DDC6A9DE10}" type="datetimeFigureOut">
              <a:rPr lang="es-ES" smtClean="0"/>
              <a:t>04/01/2025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2368D-FDFE-4773-AD72-C083C8A9B0C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860024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FA645-7769-41E0-B460-D5DDC6A9DE10}" type="datetimeFigureOut">
              <a:rPr lang="es-ES" smtClean="0"/>
              <a:t>04/01/2025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2368D-FDFE-4773-AD72-C083C8A9B0C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401582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FA645-7769-41E0-B460-D5DDC6A9DE10}" type="datetimeFigureOut">
              <a:rPr lang="es-ES" smtClean="0"/>
              <a:t>04/01/2025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2368D-FDFE-4773-AD72-C083C8A9B0C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131206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FA645-7769-41E0-B460-D5DDC6A9DE10}" type="datetimeFigureOut">
              <a:rPr lang="es-ES" smtClean="0"/>
              <a:t>04/01/2025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2368D-FDFE-4773-AD72-C083C8A9B0C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198204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FA645-7769-41E0-B460-D5DDC6A9DE10}" type="datetimeFigureOut">
              <a:rPr lang="es-ES" smtClean="0"/>
              <a:t>04/01/2025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2368D-FDFE-4773-AD72-C083C8A9B0C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689314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FA645-7769-41E0-B460-D5DDC6A9DE10}" type="datetimeFigureOut">
              <a:rPr lang="es-ES" smtClean="0"/>
              <a:t>04/01/2025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2368D-FDFE-4773-AD72-C083C8A9B0C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407484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3FA645-7769-41E0-B460-D5DDC6A9DE10}" type="datetimeFigureOut">
              <a:rPr lang="es-ES" smtClean="0"/>
              <a:t>04/01/2025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A2368D-FDFE-4773-AD72-C083C8A9B0C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545121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/>
          <p:cNvPicPr>
            <a:picLocks noChangeAspect="1"/>
          </p:cNvPicPr>
          <p:nvPr/>
        </p:nvPicPr>
        <p:blipFill rotWithShape="1">
          <a:blip r:embed="rId2"/>
          <a:srcRect l="14366" t="15758" r="15703" b="8149"/>
          <a:stretch/>
        </p:blipFill>
        <p:spPr>
          <a:xfrm>
            <a:off x="463639" y="0"/>
            <a:ext cx="11264721" cy="68915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062975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1499</TotalTime>
  <Words>0</Words>
  <Application>Microsoft Office PowerPoint</Application>
  <PresentationFormat>Panorámica</PresentationFormat>
  <Paragraphs>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casa</dc:creator>
  <cp:lastModifiedBy>casa</cp:lastModifiedBy>
  <cp:revision>2</cp:revision>
  <dcterms:created xsi:type="dcterms:W3CDTF">2025-01-05T01:20:25Z</dcterms:created>
  <dcterms:modified xsi:type="dcterms:W3CDTF">2025-01-06T02:19:56Z</dcterms:modified>
</cp:coreProperties>
</file>