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0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CBA01-2864-4C48-EE14-DF9AE349E8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0F050-7B69-8EC5-FD12-2FA7554A1F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93BCA-0C0D-6F91-99B7-C08CF4810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AD86-106B-492F-801B-1F7804FA6955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73B68-2CAD-B55E-D5D8-C7A2C7FC8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7E574-D06F-0AC4-3E5C-A92555EC0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F5F1-8BAA-47D2-8959-5086B1D01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61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A6C1B-1485-E263-53AF-BF21E865D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2039CE-84A7-25A5-301B-6F155927BE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C6EBA-92D1-4DAD-D9E7-C4EF4096E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AD86-106B-492F-801B-1F7804FA6955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71C6C-1AED-ADE5-39B6-FD82E7C8A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66DF7-1BDD-9B2D-9A0B-71EDDEF0C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F5F1-8BAA-47D2-8959-5086B1D01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8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CBDC45-4D50-E3E0-333D-2E3DFC2FDC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A39D57-37E4-ACC0-8D59-38C570F4D6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64AEC-44EE-16CF-671A-50B8E2314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AD86-106B-492F-801B-1F7804FA6955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36796-C3A3-C822-49AC-2047AE819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DB2E5-5F4B-7AB0-705B-4AF9A2CDD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F5F1-8BAA-47D2-8959-5086B1D01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1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5583B-DF0E-BCC4-AADF-F4E5DE63A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F0188-DFE4-3D0C-8AFB-C892881AB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FE29F-AC66-3B00-A1FE-A8647F06C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AD86-106B-492F-801B-1F7804FA6955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A8BE2-6826-427C-7E72-254FFD5E4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7E7D0-3E06-869D-2602-33FC4C238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F5F1-8BAA-47D2-8959-5086B1D01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34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F24BD-4B7A-6B87-608E-A4046A9AB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B51A4B-018F-A2C1-F08F-6B261AB9F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F96F-2954-1BB3-64C6-4F893F9CE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AD86-106B-492F-801B-1F7804FA6955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1B78C-BBB4-B40F-983D-CB809DA78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1BC1B-22D9-761F-C690-438DEBC3C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F5F1-8BAA-47D2-8959-5086B1D01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16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EDF3E-B879-B62A-E721-8ABF4439D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E044-A83D-0A13-3497-62E318C4B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13B83C-746D-E031-185B-AF5542C45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B44840-DCCB-2668-80AF-DF340A519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AD86-106B-492F-801B-1F7804FA6955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2F50C-563D-10BF-AE3E-EC67827FB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4A815-3982-B366-284B-05488C158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F5F1-8BAA-47D2-8959-5086B1D01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01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F9311-FAF5-C66D-5B26-05980B388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B0DFE6-0FB9-5E69-697F-2A914F6CD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C1C43C-5FFE-1255-F143-194D01500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21786A-A728-3FDD-BBA7-358B1A2FC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B4715B-1879-D861-8102-7BB9EA1CE2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10936E-DB7C-CA24-9946-784D8ADD6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AD86-106B-492F-801B-1F7804FA6955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7507A-4954-A2AB-BDBC-E03A40B73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D9B60C-D8E8-03ED-39EA-0F66E2664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F5F1-8BAA-47D2-8959-5086B1D01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137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8E33B-8EA8-CA6A-55F5-433E026C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5CE99A-DE9B-176E-540A-A32176C38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AD86-106B-492F-801B-1F7804FA6955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D0044B-E10B-74A5-B3AC-F0F965905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AA4A21-8491-6A47-31AF-15269BD5E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F5F1-8BAA-47D2-8959-5086B1D01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06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08999E-F701-5510-1A57-7F873406F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AD86-106B-492F-801B-1F7804FA6955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75A3C3-0A50-3935-6F49-234B81ED2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27F570-C2E1-B065-EC30-B43F6026B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F5F1-8BAA-47D2-8959-5086B1D01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85D85-AEF3-DF97-69E4-FCCC31AB3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12488-D8D5-4384-B7E4-ACF9AF09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50E63-66FF-6963-D825-3648A3451F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F4598-2366-9014-C9D7-3C3F1E064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AD86-106B-492F-801B-1F7804FA6955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877A85-FEBC-B395-8843-4B21F1F0E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10234B-F7E5-A285-C5B5-5B8541D53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F5F1-8BAA-47D2-8959-5086B1D01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73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46F09-5689-BEE2-1D8C-6AEFBB87F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BC36B1-3F44-2439-D664-97E578F301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2C5044-ED28-4B7C-5EAF-8B7E0962B9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B1F12F-7E79-875D-0BF5-41E128104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AD86-106B-492F-801B-1F7804FA6955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6F3F2F-6069-988E-DED5-457C3E77F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3A5C48-6063-4AD3-D285-CDF09CA45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F5F1-8BAA-47D2-8959-5086B1D01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9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B0A9FA-03FA-C02F-42E4-C71843F60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6DA311-835E-AD5F-055F-7F4EFD9EE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9A55D0-8046-142E-1A32-A5CD066174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AAD86-106B-492F-801B-1F7804FA6955}" type="datetimeFigureOut">
              <a:rPr lang="en-US" smtClean="0"/>
              <a:t>10/2/2022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632A31-6F64-776C-79A8-F13AD7E29C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3FEFE-BF2A-3E06-60FA-1D8C005276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4F5F1-8BAA-47D2-8959-5086B1D01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34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7C5B0-2105-5836-93D0-8B4D52F7F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595336"/>
            <a:ext cx="12052570" cy="526266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B0B49F-9669-8863-7E67-E2D0F83601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55260"/>
            <a:ext cx="10528570" cy="4824913"/>
          </a:xfrm>
        </p:spPr>
        <p:txBody>
          <a:bodyPr>
            <a:normAutofit fontScale="70000" lnSpcReduction="2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419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419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Durante esta semana realizaste diariamente una oración adicional apoyado del libro </a:t>
            </a:r>
            <a:r>
              <a:rPr lang="es-419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YouCat</a:t>
            </a:r>
            <a:r>
              <a:rPr lang="es-419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Libro de oración.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419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419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Contesta las siguientes preguntas de reflexión.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419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s-419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¿Qué oración fue la que más te gusto y por qué? Tu as enderezado mis pasos, ese me gusto por que dice “No temo señor por que tu me has creado.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419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419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419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419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s-419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Durante la oración junto con tus padres ¿Qué sentiste? Yo   me </a:t>
            </a:r>
            <a:r>
              <a:rPr lang="es-419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senti</a:t>
            </a:r>
            <a:r>
              <a:rPr lang="es-419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acompañada y feliz de leer</a:t>
            </a:r>
          </a:p>
          <a:p>
            <a:pPr marR="0" lvl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        con mi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familia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el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libro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dios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9F015D8-D43C-9A4E-947F-5BE95720E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44220" y="402278"/>
            <a:ext cx="273773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image1.jpg">
            <a:extLst>
              <a:ext uri="{FF2B5EF4-FFF2-40B4-BE49-F238E27FC236}">
                <a16:creationId xmlns:a16="http://schemas.microsoft.com/office/drawing/2014/main" id="{F950428E-1E92-58D7-80C5-08A8E1E96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903" y="297096"/>
            <a:ext cx="1796638" cy="1552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AC59EA1C-CEF3-DB81-0F54-0300B02BC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44220" y="1850078"/>
            <a:ext cx="273773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32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mersedes diaz</dc:creator>
  <cp:lastModifiedBy>mersedes diaz</cp:lastModifiedBy>
  <cp:revision>3</cp:revision>
  <dcterms:created xsi:type="dcterms:W3CDTF">2022-10-02T19:37:12Z</dcterms:created>
  <dcterms:modified xsi:type="dcterms:W3CDTF">2022-10-02T19:56:25Z</dcterms:modified>
</cp:coreProperties>
</file>