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96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61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91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1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73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55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16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2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27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9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C0F13-FDC5-4A0A-9A72-3D3894AD373B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D44F9-CDE4-4DF9-B779-CDE958A2E6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75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4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:lc="http://schemas.openxmlformats.org/drawingml/2006/lockedCanvas" xmlns="" id="{9A593294-2E46-762C-4058-092FFC1AA1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6" t="13437" r="7570" b="-13437"/>
          <a:stretch/>
        </p:blipFill>
        <p:spPr>
          <a:xfrm>
            <a:off x="708338" y="811584"/>
            <a:ext cx="10728101" cy="747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35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</dc:creator>
  <cp:lastModifiedBy>casa</cp:lastModifiedBy>
  <cp:revision>1</cp:revision>
  <dcterms:created xsi:type="dcterms:W3CDTF">2025-01-21T01:24:39Z</dcterms:created>
  <dcterms:modified xsi:type="dcterms:W3CDTF">2025-01-21T01:25:22Z</dcterms:modified>
</cp:coreProperties>
</file>