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4" d="100"/>
          <a:sy n="54" d="100"/>
        </p:scale>
        <p:origin x="108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A3E2D-62C0-6A67-610A-AEA1EB7F0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1CE011-4FA9-2588-2BA8-50BBE570B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220C18-E501-122E-1CB3-C828FD566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C0A1-AAB5-4EED-AB99-4E3776DC4E43}" type="datetimeFigureOut">
              <a:rPr lang="es-MX" smtClean="0"/>
              <a:t>18/09/2022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D7713F-772F-8BC1-2654-B242024F8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E1DB58-98B9-1A99-45DF-030CA3AB8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94EA-CB3F-4107-B494-56766151DF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18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8CA8F2-5D3F-50F2-1DF9-AF130F28D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30401B-DF5E-09E4-01DA-83468DCA1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907CC3-9A4A-C866-2534-03E367E5C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C0A1-AAB5-4EED-AB99-4E3776DC4E43}" type="datetimeFigureOut">
              <a:rPr lang="es-MX" smtClean="0"/>
              <a:t>18/09/2022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C75307-071E-9C0E-6995-ABF1A4BB5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C24AB4-BA9F-8DF3-2EB1-D4B6A08F2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94EA-CB3F-4107-B494-56766151DF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731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D0DD5E-6EAA-63A0-8391-AB385AD7DE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7AE367-944E-5DA9-D9A7-73AAA4519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718F94-FF9C-5673-4972-04877CB8A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C0A1-AAB5-4EED-AB99-4E3776DC4E43}" type="datetimeFigureOut">
              <a:rPr lang="es-MX" smtClean="0"/>
              <a:t>18/09/2022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F5EAA3-8F6A-F1AA-EBC6-A89AFA1ED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04687E-BBC9-CB7A-6252-97AD395D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94EA-CB3F-4107-B494-56766151DF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186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8938F6-54D4-65A6-6929-15111A797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D815B2-83E1-5AC9-9531-ED637245B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113592-54AC-81A7-C3EB-15553127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C0A1-AAB5-4EED-AB99-4E3776DC4E43}" type="datetimeFigureOut">
              <a:rPr lang="es-MX" smtClean="0"/>
              <a:t>18/09/2022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74F2AB-DCDE-00DB-B5DF-2684E0931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023F0C-68BA-E6F3-63AC-D79E75FA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94EA-CB3F-4107-B494-56766151DF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453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37C11-AD0E-1924-84D2-2BAD0EB2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ED8095-C32C-09E3-92AC-DC8E9C97D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198744-1245-0FA8-C8CE-12505825D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C0A1-AAB5-4EED-AB99-4E3776DC4E43}" type="datetimeFigureOut">
              <a:rPr lang="es-MX" smtClean="0"/>
              <a:t>18/09/2022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B841AF-92B8-A199-C5C9-FD1049305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42C0E7-6387-4AA1-84D0-76BF8993D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94EA-CB3F-4107-B494-56766151DF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525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C61265-CAAA-8C8D-BC13-02E69D749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F7E2C8-8E94-EAE3-C7ED-8542A99EA7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ACD971-387C-99AE-7539-82AE4CC42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FD0ECA-9534-E035-6C4E-AA502DE85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C0A1-AAB5-4EED-AB99-4E3776DC4E43}" type="datetimeFigureOut">
              <a:rPr lang="es-MX" smtClean="0"/>
              <a:t>18/09/2022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E7FB32-E571-8926-B624-DD18EC908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AAD64B-87EB-74B7-E152-5128EF72F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94EA-CB3F-4107-B494-56766151DF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079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9C715-32CC-F162-402B-B35A18587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A8C3FB-E7B1-739C-AA6D-864C4AD42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4E1376-778A-538B-D00B-6DA51594D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170C7AE-7067-DBA8-ABA4-10F5919CF9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694E1C-6C05-D370-C80C-C50CAEAADD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4B94DE7-8576-5A39-43F1-F2B19FA61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C0A1-AAB5-4EED-AB99-4E3776DC4E43}" type="datetimeFigureOut">
              <a:rPr lang="es-MX" smtClean="0"/>
              <a:t>18/09/2022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42B80E-E946-F8DF-FBE0-476272BF0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B05191B-69E4-2804-E2B8-DC1FCC3E7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94EA-CB3F-4107-B494-56766151DF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007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843FA4-8EF8-AA6F-2EAD-E0D33CA6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0E75EC7-20C4-88E5-D29A-43EB91BD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C0A1-AAB5-4EED-AB99-4E3776DC4E43}" type="datetimeFigureOut">
              <a:rPr lang="es-MX" smtClean="0"/>
              <a:t>18/09/2022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AD9767-6306-3F46-C1C2-C503D015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5084297-E9B6-C1AE-89F1-D1D084ABD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94EA-CB3F-4107-B494-56766151DF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584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CDAB597-3E40-3273-BB62-D0591272C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C0A1-AAB5-4EED-AB99-4E3776DC4E43}" type="datetimeFigureOut">
              <a:rPr lang="es-MX" smtClean="0"/>
              <a:t>18/09/2022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14F34DF-6B77-DFD2-7DBD-7BA7DC54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DA78AF-2BED-BDC5-6860-4C112DCD3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94EA-CB3F-4107-B494-56766151DF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466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1958F4-296F-3D8E-F2C2-EF758C930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DB0BC7-1A3E-728D-25FA-8311F0E98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8F49E0-3120-92A3-87E0-927A46B2F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D2A54A-E413-43F8-59C1-FE8C058CF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C0A1-AAB5-4EED-AB99-4E3776DC4E43}" type="datetimeFigureOut">
              <a:rPr lang="es-MX" smtClean="0"/>
              <a:t>18/09/2022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BECB6F-0857-08C4-1C50-DDCAB4D5A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F5F914-CFFB-3F3A-AF61-5E4CF7C77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94EA-CB3F-4107-B494-56766151DF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3417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9BA942-8F8B-6A65-776B-80E228CFF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D06F8AC-29F5-8DE3-6810-7A7063B60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CDFE2D-3121-3629-3048-5516DE13E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1919A9-F7AB-8EBB-09FB-BEF126EFF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C0A1-AAB5-4EED-AB99-4E3776DC4E43}" type="datetimeFigureOut">
              <a:rPr lang="es-MX" smtClean="0"/>
              <a:t>18/09/2022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BF14DB-609F-27BF-BCA1-F50009A5C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BC4EF8-B07C-05E7-F24E-1864F758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94EA-CB3F-4107-B494-56766151DF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403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79808A5-C18C-46E8-38A5-1391CFCD8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8F3753-E09B-46CD-CB33-E7C8E5D33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1AC108-59CD-7147-F248-C959CF3C1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5C0A1-AAB5-4EED-AB99-4E3776DC4E43}" type="datetimeFigureOut">
              <a:rPr lang="es-MX" smtClean="0"/>
              <a:t>18/09/2022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56D680-2890-9FD3-4FDE-B09A4384E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7191E6-774E-96A1-FDFC-4131176FA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D94EA-CB3F-4107-B494-56766151DF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036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9.bin"/><Relationship Id="rId3" Type="http://schemas.openxmlformats.org/officeDocument/2006/relationships/image" Target="../media/image1.wmf"/><Relationship Id="rId21" Type="http://schemas.openxmlformats.org/officeDocument/2006/relationships/image" Target="../media/image10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23" Type="http://schemas.openxmlformats.org/officeDocument/2006/relationships/image" Target="../media/image11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9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>
            <a:extLst>
              <a:ext uri="{FF2B5EF4-FFF2-40B4-BE49-F238E27FC236}">
                <a16:creationId xmlns:a16="http://schemas.microsoft.com/office/drawing/2014/main" id="{3DD44B45-B97C-08FF-6BCA-791E64DE2CB2}"/>
              </a:ext>
            </a:extLst>
          </p:cNvPr>
          <p:cNvGrpSpPr/>
          <p:nvPr/>
        </p:nvGrpSpPr>
        <p:grpSpPr>
          <a:xfrm>
            <a:off x="2861953" y="0"/>
            <a:ext cx="6638307" cy="6858000"/>
            <a:chOff x="7282809" y="1047750"/>
            <a:chExt cx="4852567" cy="5810250"/>
          </a:xfrm>
        </p:grpSpPr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98B43353-289B-1BA6-A64D-062D25C61FB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1928784"/>
                </p:ext>
              </p:extLst>
            </p:nvPr>
          </p:nvGraphicFramePr>
          <p:xfrm>
            <a:off x="7282809" y="1047750"/>
            <a:ext cx="4837871" cy="5810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2" imgW="5632560" imgH="6826320" progId="PBrush">
                    <p:embed/>
                  </p:oleObj>
                </mc:Choice>
                <mc:Fallback>
                  <p:oleObj name="Bitmap Image" r:id="rId2" imgW="5632560" imgH="6826320" progId="PBrus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7282809" y="1047750"/>
                          <a:ext cx="4837871" cy="58102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to 1">
              <a:extLst>
                <a:ext uri="{FF2B5EF4-FFF2-40B4-BE49-F238E27FC236}">
                  <a16:creationId xmlns:a16="http://schemas.microsoft.com/office/drawing/2014/main" id="{689C6C3F-2BC6-B587-9A10-98C5F5A8C05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1660576"/>
                </p:ext>
              </p:extLst>
            </p:nvPr>
          </p:nvGraphicFramePr>
          <p:xfrm>
            <a:off x="11039083" y="1667302"/>
            <a:ext cx="1096293" cy="101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4" imgW="1276200" imgH="1187280" progId="PBrush">
                    <p:embed/>
                  </p:oleObj>
                </mc:Choice>
                <mc:Fallback>
                  <p:oleObj name="Bitmap Image" r:id="rId4" imgW="1276200" imgH="1187280" progId="PBrus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039083" y="1667302"/>
                          <a:ext cx="1096293" cy="10107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to 2">
              <a:extLst>
                <a:ext uri="{FF2B5EF4-FFF2-40B4-BE49-F238E27FC236}">
                  <a16:creationId xmlns:a16="http://schemas.microsoft.com/office/drawing/2014/main" id="{5E9A9526-300F-31FF-BE7E-FB412C2618C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6778525"/>
                </p:ext>
              </p:extLst>
            </p:nvPr>
          </p:nvGraphicFramePr>
          <p:xfrm>
            <a:off x="9938766" y="1612745"/>
            <a:ext cx="1292644" cy="11404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6" imgW="1504800" imgH="1339920" progId="PBrush">
                    <p:embed/>
                  </p:oleObj>
                </mc:Choice>
                <mc:Fallback>
                  <p:oleObj name="Bitmap Image" r:id="rId6" imgW="1504800" imgH="1339920" progId="PBrus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9938766" y="1612745"/>
                          <a:ext cx="1292644" cy="11404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to 3">
              <a:extLst>
                <a:ext uri="{FF2B5EF4-FFF2-40B4-BE49-F238E27FC236}">
                  <a16:creationId xmlns:a16="http://schemas.microsoft.com/office/drawing/2014/main" id="{4AAB3CAE-A020-EB7D-1FE9-4DD28CC1059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4871701"/>
                </p:ext>
              </p:extLst>
            </p:nvPr>
          </p:nvGraphicFramePr>
          <p:xfrm>
            <a:off x="10023142" y="4177481"/>
            <a:ext cx="1887151" cy="9836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8" imgW="2197080" imgH="1155600" progId="PBrush">
                    <p:embed/>
                  </p:oleObj>
                </mc:Choice>
                <mc:Fallback>
                  <p:oleObj name="Bitmap Image" r:id="rId8" imgW="2197080" imgH="1155600" progId="PBrus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0023142" y="4177481"/>
                          <a:ext cx="1887151" cy="9836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to 4">
              <a:extLst>
                <a:ext uri="{FF2B5EF4-FFF2-40B4-BE49-F238E27FC236}">
                  <a16:creationId xmlns:a16="http://schemas.microsoft.com/office/drawing/2014/main" id="{1474D445-9741-00C7-1619-39347068D7B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0682089"/>
                </p:ext>
              </p:extLst>
            </p:nvPr>
          </p:nvGraphicFramePr>
          <p:xfrm>
            <a:off x="7677393" y="4310533"/>
            <a:ext cx="1336278" cy="9350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10" imgW="1555920" imgH="1098720" progId="PBrush">
                    <p:embed/>
                  </p:oleObj>
                </mc:Choice>
                <mc:Fallback>
                  <p:oleObj name="Bitmap Image" r:id="rId10" imgW="1555920" imgH="1098720" progId="PBrus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677393" y="4310533"/>
                          <a:ext cx="1336278" cy="9350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to 5">
              <a:extLst>
                <a:ext uri="{FF2B5EF4-FFF2-40B4-BE49-F238E27FC236}">
                  <a16:creationId xmlns:a16="http://schemas.microsoft.com/office/drawing/2014/main" id="{F409B994-C790-2B4E-30E0-CE16561AA53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8707781"/>
                </p:ext>
              </p:extLst>
            </p:nvPr>
          </p:nvGraphicFramePr>
          <p:xfrm>
            <a:off x="7536764" y="5498128"/>
            <a:ext cx="2372575" cy="1075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12" imgW="2762280" imgH="1263600" progId="PBrush">
                    <p:embed/>
                  </p:oleObj>
                </mc:Choice>
                <mc:Fallback>
                  <p:oleObj name="Bitmap Image" r:id="rId12" imgW="2762280" imgH="1263600" progId="PBrus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7536764" y="5498128"/>
                          <a:ext cx="2372575" cy="10755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to 6">
              <a:extLst>
                <a:ext uri="{FF2B5EF4-FFF2-40B4-BE49-F238E27FC236}">
                  <a16:creationId xmlns:a16="http://schemas.microsoft.com/office/drawing/2014/main" id="{73E5A4FA-9444-97A3-8704-CBF9460EBB9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3496291"/>
                </p:ext>
              </p:extLst>
            </p:nvPr>
          </p:nvGraphicFramePr>
          <p:xfrm>
            <a:off x="10154043" y="5350340"/>
            <a:ext cx="1756251" cy="951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14" imgW="2044800" imgH="1117440" progId="PBrush">
                    <p:embed/>
                  </p:oleObj>
                </mc:Choice>
                <mc:Fallback>
                  <p:oleObj name="Bitmap Image" r:id="rId14" imgW="2044800" imgH="1117440" progId="PBrus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0154043" y="5350340"/>
                          <a:ext cx="1756251" cy="9512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to 7">
              <a:extLst>
                <a:ext uri="{FF2B5EF4-FFF2-40B4-BE49-F238E27FC236}">
                  <a16:creationId xmlns:a16="http://schemas.microsoft.com/office/drawing/2014/main" id="{08E0728C-025E-AD39-0D2B-358D62CCEBE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425809"/>
                </p:ext>
              </p:extLst>
            </p:nvPr>
          </p:nvGraphicFramePr>
          <p:xfrm>
            <a:off x="10023142" y="2932692"/>
            <a:ext cx="1407182" cy="1043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16" imgW="1638360" imgH="1168560" progId="PBrush">
                    <p:embed/>
                  </p:oleObj>
                </mc:Choice>
                <mc:Fallback>
                  <p:oleObj name="Bitmap Image" r:id="rId16" imgW="1638360" imgH="1168560" progId="PBrus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0023142" y="2932692"/>
                          <a:ext cx="1407182" cy="10437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to 8">
              <a:extLst>
                <a:ext uri="{FF2B5EF4-FFF2-40B4-BE49-F238E27FC236}">
                  <a16:creationId xmlns:a16="http://schemas.microsoft.com/office/drawing/2014/main" id="{B01C4E1A-E4CB-577F-5A03-2AD3FD9EBD1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2501771"/>
                </p:ext>
              </p:extLst>
            </p:nvPr>
          </p:nvGraphicFramePr>
          <p:xfrm>
            <a:off x="7386884" y="2857607"/>
            <a:ext cx="2481659" cy="11188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18" imgW="2889360" imgH="1314360" progId="PBrush">
                    <p:embed/>
                  </p:oleObj>
                </mc:Choice>
                <mc:Fallback>
                  <p:oleObj name="Bitmap Image" r:id="rId18" imgW="2889360" imgH="1314360" progId="PBrus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7386884" y="2857607"/>
                          <a:ext cx="2481659" cy="111881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to 9">
              <a:extLst>
                <a:ext uri="{FF2B5EF4-FFF2-40B4-BE49-F238E27FC236}">
                  <a16:creationId xmlns:a16="http://schemas.microsoft.com/office/drawing/2014/main" id="{C3B86137-8C3F-ADE0-FED0-26037B27756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6944945"/>
                </p:ext>
              </p:extLst>
            </p:nvPr>
          </p:nvGraphicFramePr>
          <p:xfrm>
            <a:off x="8531584" y="1659558"/>
            <a:ext cx="1407182" cy="9620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20" imgW="1638360" imgH="1130400" progId="PBrush">
                    <p:embed/>
                  </p:oleObj>
                </mc:Choice>
                <mc:Fallback>
                  <p:oleObj name="Bitmap Image" r:id="rId20" imgW="1638360" imgH="1130400" progId="PBrus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8531584" y="1659558"/>
                          <a:ext cx="1407182" cy="96206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to 10">
              <a:extLst>
                <a:ext uri="{FF2B5EF4-FFF2-40B4-BE49-F238E27FC236}">
                  <a16:creationId xmlns:a16="http://schemas.microsoft.com/office/drawing/2014/main" id="{0E6C897E-33D3-82FD-1E25-7674D0F0FA2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0043660"/>
                </p:ext>
              </p:extLst>
            </p:nvPr>
          </p:nvGraphicFramePr>
          <p:xfrm>
            <a:off x="7317854" y="1654153"/>
            <a:ext cx="1390820" cy="9674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22" imgW="1619280" imgH="1136520" progId="PBrush">
                    <p:embed/>
                  </p:oleObj>
                </mc:Choice>
                <mc:Fallback>
                  <p:oleObj name="Bitmap Image" r:id="rId22" imgW="1619280" imgH="1136520" progId="PBrus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7317854" y="1654153"/>
                          <a:ext cx="1390820" cy="96747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471330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Bitmap Image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 Montejo Reyes</dc:creator>
  <cp:lastModifiedBy>Fam Montejo Reyes</cp:lastModifiedBy>
  <cp:revision>1</cp:revision>
  <dcterms:created xsi:type="dcterms:W3CDTF">2022-09-19T00:20:53Z</dcterms:created>
  <dcterms:modified xsi:type="dcterms:W3CDTF">2022-09-19T01:54:00Z</dcterms:modified>
</cp:coreProperties>
</file>