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E75571-8707-FB51-2655-DED1490884D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E5AFB718-067C-BC00-CCF5-A85B9F81F0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E943C17E-49FA-34B8-48BF-3A1EA2C0E64D}"/>
              </a:ext>
            </a:extLst>
          </p:cNvPr>
          <p:cNvSpPr>
            <a:spLocks noGrp="1"/>
          </p:cNvSpPr>
          <p:nvPr>
            <p:ph type="dt" sz="half" idx="10"/>
          </p:nvPr>
        </p:nvSpPr>
        <p:spPr/>
        <p:txBody>
          <a:bodyPr/>
          <a:lstStyle/>
          <a:p>
            <a:fld id="{B5E55C9B-2D58-4935-8627-1EDF2BA49FA4}" type="datetimeFigureOut">
              <a:rPr lang="es-MX" smtClean="0"/>
              <a:t>19/11/2022</a:t>
            </a:fld>
            <a:endParaRPr lang="es-MX"/>
          </a:p>
        </p:txBody>
      </p:sp>
      <p:sp>
        <p:nvSpPr>
          <p:cNvPr id="5" name="Marcador de pie de página 4">
            <a:extLst>
              <a:ext uri="{FF2B5EF4-FFF2-40B4-BE49-F238E27FC236}">
                <a16:creationId xmlns:a16="http://schemas.microsoft.com/office/drawing/2014/main" id="{87DA2E26-91B3-A7E4-919B-25AB9030589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BF18BA4-142C-E1EA-D81B-92F96BB2C9C3}"/>
              </a:ext>
            </a:extLst>
          </p:cNvPr>
          <p:cNvSpPr>
            <a:spLocks noGrp="1"/>
          </p:cNvSpPr>
          <p:nvPr>
            <p:ph type="sldNum" sz="quarter" idx="12"/>
          </p:nvPr>
        </p:nvSpPr>
        <p:spPr/>
        <p:txBody>
          <a:bodyPr/>
          <a:lstStyle/>
          <a:p>
            <a:fld id="{EB8A8048-DAF5-47FE-84C5-30B37F4633D6}" type="slidenum">
              <a:rPr lang="es-MX" smtClean="0"/>
              <a:t>‹Nº›</a:t>
            </a:fld>
            <a:endParaRPr lang="es-MX"/>
          </a:p>
        </p:txBody>
      </p:sp>
    </p:spTree>
    <p:extLst>
      <p:ext uri="{BB962C8B-B14F-4D97-AF65-F5344CB8AC3E}">
        <p14:creationId xmlns:p14="http://schemas.microsoft.com/office/powerpoint/2010/main" val="2867624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D6D33C-7014-B703-C0C6-AEBA8325DF3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FC561EFB-8AED-EA8A-340B-7E5911F1110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E57A1A77-BE6F-79D3-3CA6-A65034F4FF88}"/>
              </a:ext>
            </a:extLst>
          </p:cNvPr>
          <p:cNvSpPr>
            <a:spLocks noGrp="1"/>
          </p:cNvSpPr>
          <p:nvPr>
            <p:ph type="dt" sz="half" idx="10"/>
          </p:nvPr>
        </p:nvSpPr>
        <p:spPr/>
        <p:txBody>
          <a:bodyPr/>
          <a:lstStyle/>
          <a:p>
            <a:fld id="{B5E55C9B-2D58-4935-8627-1EDF2BA49FA4}" type="datetimeFigureOut">
              <a:rPr lang="es-MX" smtClean="0"/>
              <a:t>19/11/2022</a:t>
            </a:fld>
            <a:endParaRPr lang="es-MX"/>
          </a:p>
        </p:txBody>
      </p:sp>
      <p:sp>
        <p:nvSpPr>
          <p:cNvPr id="5" name="Marcador de pie de página 4">
            <a:extLst>
              <a:ext uri="{FF2B5EF4-FFF2-40B4-BE49-F238E27FC236}">
                <a16:creationId xmlns:a16="http://schemas.microsoft.com/office/drawing/2014/main" id="{6A445BBD-3C04-4DCA-BD4C-9F9261F4D1B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B909BDB-8853-B779-3E59-9DE8D51D293E}"/>
              </a:ext>
            </a:extLst>
          </p:cNvPr>
          <p:cNvSpPr>
            <a:spLocks noGrp="1"/>
          </p:cNvSpPr>
          <p:nvPr>
            <p:ph type="sldNum" sz="quarter" idx="12"/>
          </p:nvPr>
        </p:nvSpPr>
        <p:spPr/>
        <p:txBody>
          <a:bodyPr/>
          <a:lstStyle/>
          <a:p>
            <a:fld id="{EB8A8048-DAF5-47FE-84C5-30B37F4633D6}" type="slidenum">
              <a:rPr lang="es-MX" smtClean="0"/>
              <a:t>‹Nº›</a:t>
            </a:fld>
            <a:endParaRPr lang="es-MX"/>
          </a:p>
        </p:txBody>
      </p:sp>
    </p:spTree>
    <p:extLst>
      <p:ext uri="{BB962C8B-B14F-4D97-AF65-F5344CB8AC3E}">
        <p14:creationId xmlns:p14="http://schemas.microsoft.com/office/powerpoint/2010/main" val="4053483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DBE2C3A-CF9A-FCB0-51F4-81F377A09F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772C6453-808E-2041-C64A-EAB15471ED2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335E0AF7-A9B0-C056-BC4F-C9EDA2B7455F}"/>
              </a:ext>
            </a:extLst>
          </p:cNvPr>
          <p:cNvSpPr>
            <a:spLocks noGrp="1"/>
          </p:cNvSpPr>
          <p:nvPr>
            <p:ph type="dt" sz="half" idx="10"/>
          </p:nvPr>
        </p:nvSpPr>
        <p:spPr/>
        <p:txBody>
          <a:bodyPr/>
          <a:lstStyle/>
          <a:p>
            <a:fld id="{B5E55C9B-2D58-4935-8627-1EDF2BA49FA4}" type="datetimeFigureOut">
              <a:rPr lang="es-MX" smtClean="0"/>
              <a:t>19/11/2022</a:t>
            </a:fld>
            <a:endParaRPr lang="es-MX"/>
          </a:p>
        </p:txBody>
      </p:sp>
      <p:sp>
        <p:nvSpPr>
          <p:cNvPr id="5" name="Marcador de pie de página 4">
            <a:extLst>
              <a:ext uri="{FF2B5EF4-FFF2-40B4-BE49-F238E27FC236}">
                <a16:creationId xmlns:a16="http://schemas.microsoft.com/office/drawing/2014/main" id="{B68CF0A9-0B12-A322-7442-9598F6D3E80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35E2A98-B724-65FE-B8D5-987A42B9C7E7}"/>
              </a:ext>
            </a:extLst>
          </p:cNvPr>
          <p:cNvSpPr>
            <a:spLocks noGrp="1"/>
          </p:cNvSpPr>
          <p:nvPr>
            <p:ph type="sldNum" sz="quarter" idx="12"/>
          </p:nvPr>
        </p:nvSpPr>
        <p:spPr/>
        <p:txBody>
          <a:bodyPr/>
          <a:lstStyle/>
          <a:p>
            <a:fld id="{EB8A8048-DAF5-47FE-84C5-30B37F4633D6}" type="slidenum">
              <a:rPr lang="es-MX" smtClean="0"/>
              <a:t>‹Nº›</a:t>
            </a:fld>
            <a:endParaRPr lang="es-MX"/>
          </a:p>
        </p:txBody>
      </p:sp>
    </p:spTree>
    <p:extLst>
      <p:ext uri="{BB962C8B-B14F-4D97-AF65-F5344CB8AC3E}">
        <p14:creationId xmlns:p14="http://schemas.microsoft.com/office/powerpoint/2010/main" val="1173688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6AFC70-38AC-4009-1DC8-1F959FB5839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8467E269-3D03-9538-6CFF-361960578C7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1F9E0491-B76B-0759-0CC9-E945E9DEA811}"/>
              </a:ext>
            </a:extLst>
          </p:cNvPr>
          <p:cNvSpPr>
            <a:spLocks noGrp="1"/>
          </p:cNvSpPr>
          <p:nvPr>
            <p:ph type="dt" sz="half" idx="10"/>
          </p:nvPr>
        </p:nvSpPr>
        <p:spPr/>
        <p:txBody>
          <a:bodyPr/>
          <a:lstStyle/>
          <a:p>
            <a:fld id="{B5E55C9B-2D58-4935-8627-1EDF2BA49FA4}" type="datetimeFigureOut">
              <a:rPr lang="es-MX" smtClean="0"/>
              <a:t>19/11/2022</a:t>
            </a:fld>
            <a:endParaRPr lang="es-MX"/>
          </a:p>
        </p:txBody>
      </p:sp>
      <p:sp>
        <p:nvSpPr>
          <p:cNvPr id="5" name="Marcador de pie de página 4">
            <a:extLst>
              <a:ext uri="{FF2B5EF4-FFF2-40B4-BE49-F238E27FC236}">
                <a16:creationId xmlns:a16="http://schemas.microsoft.com/office/drawing/2014/main" id="{EAC0B2BA-FCC9-37F4-C676-F18149B45E7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FE50012-DBC6-8DA8-C684-78AAB7D095A3}"/>
              </a:ext>
            </a:extLst>
          </p:cNvPr>
          <p:cNvSpPr>
            <a:spLocks noGrp="1"/>
          </p:cNvSpPr>
          <p:nvPr>
            <p:ph type="sldNum" sz="quarter" idx="12"/>
          </p:nvPr>
        </p:nvSpPr>
        <p:spPr/>
        <p:txBody>
          <a:bodyPr/>
          <a:lstStyle/>
          <a:p>
            <a:fld id="{EB8A8048-DAF5-47FE-84C5-30B37F4633D6}" type="slidenum">
              <a:rPr lang="es-MX" smtClean="0"/>
              <a:t>‹Nº›</a:t>
            </a:fld>
            <a:endParaRPr lang="es-MX"/>
          </a:p>
        </p:txBody>
      </p:sp>
    </p:spTree>
    <p:extLst>
      <p:ext uri="{BB962C8B-B14F-4D97-AF65-F5344CB8AC3E}">
        <p14:creationId xmlns:p14="http://schemas.microsoft.com/office/powerpoint/2010/main" val="1899511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61455D-AA51-BB1B-B115-457DEE12A57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C90A2EF1-CE56-575C-E73D-528A2B3297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0514AA1-5F00-BF43-C194-CFC57326FE39}"/>
              </a:ext>
            </a:extLst>
          </p:cNvPr>
          <p:cNvSpPr>
            <a:spLocks noGrp="1"/>
          </p:cNvSpPr>
          <p:nvPr>
            <p:ph type="dt" sz="half" idx="10"/>
          </p:nvPr>
        </p:nvSpPr>
        <p:spPr/>
        <p:txBody>
          <a:bodyPr/>
          <a:lstStyle/>
          <a:p>
            <a:fld id="{B5E55C9B-2D58-4935-8627-1EDF2BA49FA4}" type="datetimeFigureOut">
              <a:rPr lang="es-MX" smtClean="0"/>
              <a:t>19/11/2022</a:t>
            </a:fld>
            <a:endParaRPr lang="es-MX"/>
          </a:p>
        </p:txBody>
      </p:sp>
      <p:sp>
        <p:nvSpPr>
          <p:cNvPr id="5" name="Marcador de pie de página 4">
            <a:extLst>
              <a:ext uri="{FF2B5EF4-FFF2-40B4-BE49-F238E27FC236}">
                <a16:creationId xmlns:a16="http://schemas.microsoft.com/office/drawing/2014/main" id="{60A5EAA8-CFCA-75A6-6029-CB71069B738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31ABC46-6CCD-3451-3B04-D58FDBB0C34B}"/>
              </a:ext>
            </a:extLst>
          </p:cNvPr>
          <p:cNvSpPr>
            <a:spLocks noGrp="1"/>
          </p:cNvSpPr>
          <p:nvPr>
            <p:ph type="sldNum" sz="quarter" idx="12"/>
          </p:nvPr>
        </p:nvSpPr>
        <p:spPr/>
        <p:txBody>
          <a:bodyPr/>
          <a:lstStyle/>
          <a:p>
            <a:fld id="{EB8A8048-DAF5-47FE-84C5-30B37F4633D6}" type="slidenum">
              <a:rPr lang="es-MX" smtClean="0"/>
              <a:t>‹Nº›</a:t>
            </a:fld>
            <a:endParaRPr lang="es-MX"/>
          </a:p>
        </p:txBody>
      </p:sp>
    </p:spTree>
    <p:extLst>
      <p:ext uri="{BB962C8B-B14F-4D97-AF65-F5344CB8AC3E}">
        <p14:creationId xmlns:p14="http://schemas.microsoft.com/office/powerpoint/2010/main" val="419701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500784-DAD5-3358-0C68-64E47DC54B3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C9D845F3-3103-5319-13E4-7068047D15C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451FAE4F-7AF1-F706-03E3-5B23D83B3E6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9F2DC2D0-ADFF-0796-625D-2C82EECCB074}"/>
              </a:ext>
            </a:extLst>
          </p:cNvPr>
          <p:cNvSpPr>
            <a:spLocks noGrp="1"/>
          </p:cNvSpPr>
          <p:nvPr>
            <p:ph type="dt" sz="half" idx="10"/>
          </p:nvPr>
        </p:nvSpPr>
        <p:spPr/>
        <p:txBody>
          <a:bodyPr/>
          <a:lstStyle/>
          <a:p>
            <a:fld id="{B5E55C9B-2D58-4935-8627-1EDF2BA49FA4}" type="datetimeFigureOut">
              <a:rPr lang="es-MX" smtClean="0"/>
              <a:t>19/11/2022</a:t>
            </a:fld>
            <a:endParaRPr lang="es-MX"/>
          </a:p>
        </p:txBody>
      </p:sp>
      <p:sp>
        <p:nvSpPr>
          <p:cNvPr id="6" name="Marcador de pie de página 5">
            <a:extLst>
              <a:ext uri="{FF2B5EF4-FFF2-40B4-BE49-F238E27FC236}">
                <a16:creationId xmlns:a16="http://schemas.microsoft.com/office/drawing/2014/main" id="{8F2DA201-E0AF-4804-8F5C-68B32A9F45B3}"/>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9199271-BBEB-D45F-2109-A32992242597}"/>
              </a:ext>
            </a:extLst>
          </p:cNvPr>
          <p:cNvSpPr>
            <a:spLocks noGrp="1"/>
          </p:cNvSpPr>
          <p:nvPr>
            <p:ph type="sldNum" sz="quarter" idx="12"/>
          </p:nvPr>
        </p:nvSpPr>
        <p:spPr/>
        <p:txBody>
          <a:bodyPr/>
          <a:lstStyle/>
          <a:p>
            <a:fld id="{EB8A8048-DAF5-47FE-84C5-30B37F4633D6}" type="slidenum">
              <a:rPr lang="es-MX" smtClean="0"/>
              <a:t>‹Nº›</a:t>
            </a:fld>
            <a:endParaRPr lang="es-MX"/>
          </a:p>
        </p:txBody>
      </p:sp>
    </p:spTree>
    <p:extLst>
      <p:ext uri="{BB962C8B-B14F-4D97-AF65-F5344CB8AC3E}">
        <p14:creationId xmlns:p14="http://schemas.microsoft.com/office/powerpoint/2010/main" val="2441958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41C4F-9410-965C-CB40-7AADBEA24A8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B84E3276-2220-B30D-6A5B-0EA08AAC76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D40B4EF-2750-90A4-1C64-9E01C79A5EF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82C378D7-AAD9-1242-5644-8315D2EAA6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3BEB226-4617-1B66-79DC-AA00A890C74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D6AB2394-5BB8-35E2-2FEB-A3DA170DC1EA}"/>
              </a:ext>
            </a:extLst>
          </p:cNvPr>
          <p:cNvSpPr>
            <a:spLocks noGrp="1"/>
          </p:cNvSpPr>
          <p:nvPr>
            <p:ph type="dt" sz="half" idx="10"/>
          </p:nvPr>
        </p:nvSpPr>
        <p:spPr/>
        <p:txBody>
          <a:bodyPr/>
          <a:lstStyle/>
          <a:p>
            <a:fld id="{B5E55C9B-2D58-4935-8627-1EDF2BA49FA4}" type="datetimeFigureOut">
              <a:rPr lang="es-MX" smtClean="0"/>
              <a:t>19/11/2022</a:t>
            </a:fld>
            <a:endParaRPr lang="es-MX"/>
          </a:p>
        </p:txBody>
      </p:sp>
      <p:sp>
        <p:nvSpPr>
          <p:cNvPr id="8" name="Marcador de pie de página 7">
            <a:extLst>
              <a:ext uri="{FF2B5EF4-FFF2-40B4-BE49-F238E27FC236}">
                <a16:creationId xmlns:a16="http://schemas.microsoft.com/office/drawing/2014/main" id="{EC8379B0-DE48-640B-0805-97B58EC1D2F3}"/>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076017DE-078C-3F15-021D-B1C8AA6D7CD3}"/>
              </a:ext>
            </a:extLst>
          </p:cNvPr>
          <p:cNvSpPr>
            <a:spLocks noGrp="1"/>
          </p:cNvSpPr>
          <p:nvPr>
            <p:ph type="sldNum" sz="quarter" idx="12"/>
          </p:nvPr>
        </p:nvSpPr>
        <p:spPr/>
        <p:txBody>
          <a:bodyPr/>
          <a:lstStyle/>
          <a:p>
            <a:fld id="{EB8A8048-DAF5-47FE-84C5-30B37F4633D6}" type="slidenum">
              <a:rPr lang="es-MX" smtClean="0"/>
              <a:t>‹Nº›</a:t>
            </a:fld>
            <a:endParaRPr lang="es-MX"/>
          </a:p>
        </p:txBody>
      </p:sp>
    </p:spTree>
    <p:extLst>
      <p:ext uri="{BB962C8B-B14F-4D97-AF65-F5344CB8AC3E}">
        <p14:creationId xmlns:p14="http://schemas.microsoft.com/office/powerpoint/2010/main" val="1404405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4EAD59-0369-6E10-D102-892185FA94A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9C4D21E5-8FB7-0FED-CE3F-EDD83D40CDD6}"/>
              </a:ext>
            </a:extLst>
          </p:cNvPr>
          <p:cNvSpPr>
            <a:spLocks noGrp="1"/>
          </p:cNvSpPr>
          <p:nvPr>
            <p:ph type="dt" sz="half" idx="10"/>
          </p:nvPr>
        </p:nvSpPr>
        <p:spPr/>
        <p:txBody>
          <a:bodyPr/>
          <a:lstStyle/>
          <a:p>
            <a:fld id="{B5E55C9B-2D58-4935-8627-1EDF2BA49FA4}" type="datetimeFigureOut">
              <a:rPr lang="es-MX" smtClean="0"/>
              <a:t>19/11/2022</a:t>
            </a:fld>
            <a:endParaRPr lang="es-MX"/>
          </a:p>
        </p:txBody>
      </p:sp>
      <p:sp>
        <p:nvSpPr>
          <p:cNvPr id="4" name="Marcador de pie de página 3">
            <a:extLst>
              <a:ext uri="{FF2B5EF4-FFF2-40B4-BE49-F238E27FC236}">
                <a16:creationId xmlns:a16="http://schemas.microsoft.com/office/drawing/2014/main" id="{373ABBB9-814A-1DFB-6E81-B969358EAAB6}"/>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696F9C6C-E5F8-C5D1-176F-9FEA6702CFC2}"/>
              </a:ext>
            </a:extLst>
          </p:cNvPr>
          <p:cNvSpPr>
            <a:spLocks noGrp="1"/>
          </p:cNvSpPr>
          <p:nvPr>
            <p:ph type="sldNum" sz="quarter" idx="12"/>
          </p:nvPr>
        </p:nvSpPr>
        <p:spPr/>
        <p:txBody>
          <a:bodyPr/>
          <a:lstStyle/>
          <a:p>
            <a:fld id="{EB8A8048-DAF5-47FE-84C5-30B37F4633D6}" type="slidenum">
              <a:rPr lang="es-MX" smtClean="0"/>
              <a:t>‹Nº›</a:t>
            </a:fld>
            <a:endParaRPr lang="es-MX"/>
          </a:p>
        </p:txBody>
      </p:sp>
    </p:spTree>
    <p:extLst>
      <p:ext uri="{BB962C8B-B14F-4D97-AF65-F5344CB8AC3E}">
        <p14:creationId xmlns:p14="http://schemas.microsoft.com/office/powerpoint/2010/main" val="2662223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A334983-725B-A0E2-3B12-A7912FE2C057}"/>
              </a:ext>
            </a:extLst>
          </p:cNvPr>
          <p:cNvSpPr>
            <a:spLocks noGrp="1"/>
          </p:cNvSpPr>
          <p:nvPr>
            <p:ph type="dt" sz="half" idx="10"/>
          </p:nvPr>
        </p:nvSpPr>
        <p:spPr/>
        <p:txBody>
          <a:bodyPr/>
          <a:lstStyle/>
          <a:p>
            <a:fld id="{B5E55C9B-2D58-4935-8627-1EDF2BA49FA4}" type="datetimeFigureOut">
              <a:rPr lang="es-MX" smtClean="0"/>
              <a:t>19/11/2022</a:t>
            </a:fld>
            <a:endParaRPr lang="es-MX"/>
          </a:p>
        </p:txBody>
      </p:sp>
      <p:sp>
        <p:nvSpPr>
          <p:cNvPr id="3" name="Marcador de pie de página 2">
            <a:extLst>
              <a:ext uri="{FF2B5EF4-FFF2-40B4-BE49-F238E27FC236}">
                <a16:creationId xmlns:a16="http://schemas.microsoft.com/office/drawing/2014/main" id="{551D804D-5AB9-A95B-47FA-7973AA7A27FA}"/>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9268FF89-C3B7-E767-CB1E-D72004322251}"/>
              </a:ext>
            </a:extLst>
          </p:cNvPr>
          <p:cNvSpPr>
            <a:spLocks noGrp="1"/>
          </p:cNvSpPr>
          <p:nvPr>
            <p:ph type="sldNum" sz="quarter" idx="12"/>
          </p:nvPr>
        </p:nvSpPr>
        <p:spPr/>
        <p:txBody>
          <a:bodyPr/>
          <a:lstStyle/>
          <a:p>
            <a:fld id="{EB8A8048-DAF5-47FE-84C5-30B37F4633D6}" type="slidenum">
              <a:rPr lang="es-MX" smtClean="0"/>
              <a:t>‹Nº›</a:t>
            </a:fld>
            <a:endParaRPr lang="es-MX"/>
          </a:p>
        </p:txBody>
      </p:sp>
    </p:spTree>
    <p:extLst>
      <p:ext uri="{BB962C8B-B14F-4D97-AF65-F5344CB8AC3E}">
        <p14:creationId xmlns:p14="http://schemas.microsoft.com/office/powerpoint/2010/main" val="406654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6E3FDC-5D79-4F62-E024-7CEC2F0D81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17FAD85D-5792-7DB2-F84A-993689C559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BABBCB5C-FEF4-3C99-C1E0-CA2BA5B29A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880A166-CE6E-AB61-4589-224E942CC37F}"/>
              </a:ext>
            </a:extLst>
          </p:cNvPr>
          <p:cNvSpPr>
            <a:spLocks noGrp="1"/>
          </p:cNvSpPr>
          <p:nvPr>
            <p:ph type="dt" sz="half" idx="10"/>
          </p:nvPr>
        </p:nvSpPr>
        <p:spPr/>
        <p:txBody>
          <a:bodyPr/>
          <a:lstStyle/>
          <a:p>
            <a:fld id="{B5E55C9B-2D58-4935-8627-1EDF2BA49FA4}" type="datetimeFigureOut">
              <a:rPr lang="es-MX" smtClean="0"/>
              <a:t>19/11/2022</a:t>
            </a:fld>
            <a:endParaRPr lang="es-MX"/>
          </a:p>
        </p:txBody>
      </p:sp>
      <p:sp>
        <p:nvSpPr>
          <p:cNvPr id="6" name="Marcador de pie de página 5">
            <a:extLst>
              <a:ext uri="{FF2B5EF4-FFF2-40B4-BE49-F238E27FC236}">
                <a16:creationId xmlns:a16="http://schemas.microsoft.com/office/drawing/2014/main" id="{CEAA64B8-1262-010D-71C8-FB076B19BC7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3E99840-999E-D5AE-09EA-6D980A7A82C9}"/>
              </a:ext>
            </a:extLst>
          </p:cNvPr>
          <p:cNvSpPr>
            <a:spLocks noGrp="1"/>
          </p:cNvSpPr>
          <p:nvPr>
            <p:ph type="sldNum" sz="quarter" idx="12"/>
          </p:nvPr>
        </p:nvSpPr>
        <p:spPr/>
        <p:txBody>
          <a:bodyPr/>
          <a:lstStyle/>
          <a:p>
            <a:fld id="{EB8A8048-DAF5-47FE-84C5-30B37F4633D6}" type="slidenum">
              <a:rPr lang="es-MX" smtClean="0"/>
              <a:t>‹Nº›</a:t>
            </a:fld>
            <a:endParaRPr lang="es-MX"/>
          </a:p>
        </p:txBody>
      </p:sp>
    </p:spTree>
    <p:extLst>
      <p:ext uri="{BB962C8B-B14F-4D97-AF65-F5344CB8AC3E}">
        <p14:creationId xmlns:p14="http://schemas.microsoft.com/office/powerpoint/2010/main" val="1996180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1428BF-32C3-C96E-865D-DAC5B6D1894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DAC6990A-239D-0BBF-19A3-F7C1088757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C37BB197-96EE-089E-58EE-17DEEAEC33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F044438-15C4-F3CC-C360-EB34B36F1FD8}"/>
              </a:ext>
            </a:extLst>
          </p:cNvPr>
          <p:cNvSpPr>
            <a:spLocks noGrp="1"/>
          </p:cNvSpPr>
          <p:nvPr>
            <p:ph type="dt" sz="half" idx="10"/>
          </p:nvPr>
        </p:nvSpPr>
        <p:spPr/>
        <p:txBody>
          <a:bodyPr/>
          <a:lstStyle/>
          <a:p>
            <a:fld id="{B5E55C9B-2D58-4935-8627-1EDF2BA49FA4}" type="datetimeFigureOut">
              <a:rPr lang="es-MX" smtClean="0"/>
              <a:t>19/11/2022</a:t>
            </a:fld>
            <a:endParaRPr lang="es-MX"/>
          </a:p>
        </p:txBody>
      </p:sp>
      <p:sp>
        <p:nvSpPr>
          <p:cNvPr id="6" name="Marcador de pie de página 5">
            <a:extLst>
              <a:ext uri="{FF2B5EF4-FFF2-40B4-BE49-F238E27FC236}">
                <a16:creationId xmlns:a16="http://schemas.microsoft.com/office/drawing/2014/main" id="{2547735B-3395-C5F2-D478-4C3B83AB055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4988DAA-9BF5-2710-F59F-E5EB0130E03F}"/>
              </a:ext>
            </a:extLst>
          </p:cNvPr>
          <p:cNvSpPr>
            <a:spLocks noGrp="1"/>
          </p:cNvSpPr>
          <p:nvPr>
            <p:ph type="sldNum" sz="quarter" idx="12"/>
          </p:nvPr>
        </p:nvSpPr>
        <p:spPr/>
        <p:txBody>
          <a:bodyPr/>
          <a:lstStyle/>
          <a:p>
            <a:fld id="{EB8A8048-DAF5-47FE-84C5-30B37F4633D6}" type="slidenum">
              <a:rPr lang="es-MX" smtClean="0"/>
              <a:t>‹Nº›</a:t>
            </a:fld>
            <a:endParaRPr lang="es-MX"/>
          </a:p>
        </p:txBody>
      </p:sp>
    </p:spTree>
    <p:extLst>
      <p:ext uri="{BB962C8B-B14F-4D97-AF65-F5344CB8AC3E}">
        <p14:creationId xmlns:p14="http://schemas.microsoft.com/office/powerpoint/2010/main" val="1672615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9D86C7F-1775-244D-54D2-915C2DE3C5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AD82C45-9435-22AC-CA18-B41E4B9D85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15AB8C1A-7D7F-A36C-3565-F18D9BA828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55C9B-2D58-4935-8627-1EDF2BA49FA4}" type="datetimeFigureOut">
              <a:rPr lang="es-MX" smtClean="0"/>
              <a:t>19/11/2022</a:t>
            </a:fld>
            <a:endParaRPr lang="es-MX"/>
          </a:p>
        </p:txBody>
      </p:sp>
      <p:sp>
        <p:nvSpPr>
          <p:cNvPr id="5" name="Marcador de pie de página 4">
            <a:extLst>
              <a:ext uri="{FF2B5EF4-FFF2-40B4-BE49-F238E27FC236}">
                <a16:creationId xmlns:a16="http://schemas.microsoft.com/office/drawing/2014/main" id="{E1F28F9A-2EF5-AE7E-99D2-264E7B9F0C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B8F41463-6A51-C2EB-63A2-28DB60F896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8A8048-DAF5-47FE-84C5-30B37F4633D6}" type="slidenum">
              <a:rPr lang="es-MX" smtClean="0"/>
              <a:t>‹Nº›</a:t>
            </a:fld>
            <a:endParaRPr lang="es-MX"/>
          </a:p>
        </p:txBody>
      </p:sp>
    </p:spTree>
    <p:extLst>
      <p:ext uri="{BB962C8B-B14F-4D97-AF65-F5344CB8AC3E}">
        <p14:creationId xmlns:p14="http://schemas.microsoft.com/office/powerpoint/2010/main" val="3181230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5F56E21-739E-D779-F491-0C32BDA407DB}"/>
              </a:ext>
            </a:extLst>
          </p:cNvPr>
          <p:cNvSpPr txBox="1"/>
          <p:nvPr/>
        </p:nvSpPr>
        <p:spPr>
          <a:xfrm>
            <a:off x="138022" y="112144"/>
            <a:ext cx="11915955" cy="707886"/>
          </a:xfrm>
          <a:prstGeom prst="rect">
            <a:avLst/>
          </a:prstGeom>
          <a:noFill/>
        </p:spPr>
        <p:txBody>
          <a:bodyPr wrap="square" rtlCol="0">
            <a:spAutoFit/>
          </a:bodyPr>
          <a:lstStyle/>
          <a:p>
            <a:r>
              <a:rPr lang="es-MX" sz="4000" dirty="0">
                <a:solidFill>
                  <a:srgbClr val="92D050"/>
                </a:solidFill>
                <a:latin typeface="Baguet Script" panose="00000500000000000000" pitchFamily="2" charset="0"/>
              </a:rPr>
              <a:t>La Advocación de la Virgen de Guadalupe a Juan Diego</a:t>
            </a:r>
          </a:p>
        </p:txBody>
      </p:sp>
      <p:sp>
        <p:nvSpPr>
          <p:cNvPr id="5" name="CuadroTexto 4">
            <a:extLst>
              <a:ext uri="{FF2B5EF4-FFF2-40B4-BE49-F238E27FC236}">
                <a16:creationId xmlns:a16="http://schemas.microsoft.com/office/drawing/2014/main" id="{9A00FC09-CC31-9D54-54D5-EA20652B7BAE}"/>
              </a:ext>
            </a:extLst>
          </p:cNvPr>
          <p:cNvSpPr txBox="1"/>
          <p:nvPr/>
        </p:nvSpPr>
        <p:spPr>
          <a:xfrm>
            <a:off x="138022" y="1017917"/>
            <a:ext cx="12053978" cy="646331"/>
          </a:xfrm>
          <a:prstGeom prst="rect">
            <a:avLst/>
          </a:prstGeom>
          <a:noFill/>
        </p:spPr>
        <p:txBody>
          <a:bodyPr wrap="square" rtlCol="0">
            <a:spAutoFit/>
          </a:bodyPr>
          <a:lstStyle/>
          <a:p>
            <a:r>
              <a:rPr lang="es-MX" dirty="0">
                <a:latin typeface="Comic Sans MS" panose="030F0702030302020204" pitchFamily="66" charset="0"/>
              </a:rPr>
              <a:t>Yo elegí esta advocación porque sucedió en mi país (México), la historia de esta advocación se me hace muy interesante.</a:t>
            </a:r>
          </a:p>
        </p:txBody>
      </p:sp>
      <p:sp>
        <p:nvSpPr>
          <p:cNvPr id="6" name="CuadroTexto 5">
            <a:extLst>
              <a:ext uri="{FF2B5EF4-FFF2-40B4-BE49-F238E27FC236}">
                <a16:creationId xmlns:a16="http://schemas.microsoft.com/office/drawing/2014/main" id="{9D3BE189-5F0D-7BE1-4C80-3B7C23C01651}"/>
              </a:ext>
            </a:extLst>
          </p:cNvPr>
          <p:cNvSpPr txBox="1"/>
          <p:nvPr/>
        </p:nvSpPr>
        <p:spPr>
          <a:xfrm>
            <a:off x="-77640" y="1600505"/>
            <a:ext cx="3778371" cy="1015663"/>
          </a:xfrm>
          <a:prstGeom prst="rect">
            <a:avLst/>
          </a:prstGeom>
          <a:noFill/>
        </p:spPr>
        <p:txBody>
          <a:bodyPr wrap="square" rtlCol="0">
            <a:spAutoFit/>
          </a:bodyPr>
          <a:lstStyle/>
          <a:p>
            <a:r>
              <a:rPr lang="es-MX" sz="6000" dirty="0">
                <a:solidFill>
                  <a:srgbClr val="92D050"/>
                </a:solidFill>
                <a:latin typeface="Baguet Script" panose="00000500000000000000" pitchFamily="2" charset="0"/>
              </a:rPr>
              <a:t>La historia</a:t>
            </a:r>
          </a:p>
        </p:txBody>
      </p:sp>
      <p:sp>
        <p:nvSpPr>
          <p:cNvPr id="7" name="CuadroTexto 6">
            <a:extLst>
              <a:ext uri="{FF2B5EF4-FFF2-40B4-BE49-F238E27FC236}">
                <a16:creationId xmlns:a16="http://schemas.microsoft.com/office/drawing/2014/main" id="{C0F8A283-B089-6C44-63C7-C4D60DF5D1D4}"/>
              </a:ext>
            </a:extLst>
          </p:cNvPr>
          <p:cNvSpPr txBox="1"/>
          <p:nvPr/>
        </p:nvSpPr>
        <p:spPr>
          <a:xfrm>
            <a:off x="63835" y="2444723"/>
            <a:ext cx="4347714" cy="4832092"/>
          </a:xfrm>
          <a:prstGeom prst="rect">
            <a:avLst/>
          </a:prstGeom>
          <a:noFill/>
        </p:spPr>
        <p:txBody>
          <a:bodyPr wrap="square" rtlCol="0">
            <a:spAutoFit/>
          </a:bodyPr>
          <a:lstStyle/>
          <a:p>
            <a:pPr algn="l"/>
            <a:r>
              <a:rPr lang="es-MX" sz="1600" dirty="0">
                <a:latin typeface="Comic Sans MS" panose="030F0702030302020204" pitchFamily="66" charset="0"/>
              </a:rPr>
              <a:t>Un indígena llamado Juan Diego </a:t>
            </a:r>
            <a:r>
              <a:rPr lang="es-MX" sz="1600" b="0" i="0" dirty="0">
                <a:solidFill>
                  <a:srgbClr val="202124"/>
                </a:solidFill>
                <a:effectLst/>
                <a:latin typeface="Comic Sans MS" panose="030F0702030302020204" pitchFamily="66" charset="0"/>
              </a:rPr>
              <a:t>Cuāuhtlahtoātzin</a:t>
            </a:r>
            <a:r>
              <a:rPr lang="es-MX" sz="1600" dirty="0">
                <a:latin typeface="Comic Sans MS" panose="030F0702030302020204" pitchFamily="66" charset="0"/>
              </a:rPr>
              <a:t> fué al cerro del Tepeyac, donde se encontró a la Virgen de Guadalupe, ella le dijo que fuera con el obispo </a:t>
            </a:r>
            <a:r>
              <a:rPr lang="es-419" sz="1600" b="0" i="0" dirty="0">
                <a:solidFill>
                  <a:srgbClr val="202124"/>
                </a:solidFill>
                <a:effectLst/>
                <a:latin typeface="Comic Sans MS" panose="030F0702030302020204" pitchFamily="66" charset="0"/>
              </a:rPr>
              <a:t>fray Juan de Zumárraga para decirle que el era mensajero de la Virgen de Guadalupe y que construyera una capilla en el cerro, el obispo no le creyó a Juan Diego, por lo que el se dirigió al Cerro y le dijo a la Virgen lo sucedido </a:t>
            </a:r>
            <a:r>
              <a:rPr lang="es-419" sz="1600" dirty="0">
                <a:solidFill>
                  <a:srgbClr val="202124"/>
                </a:solidFill>
                <a:latin typeface="Comic Sans MS" panose="030F0702030302020204" pitchFamily="66" charset="0"/>
              </a:rPr>
              <a:t>a lo que ella respondió “ve por unas flores”, Juan Diego hizo lo indicado y puso las flores en su ayate, las llevó con el obispo como prueba de lo sucedido, el obispo al ver las rosas quedó sorprendido, pero lo mas sorprendente fué que en el ayate de Juan Diego quedó grabada la imagen de la Virgen de Guadalupe.</a:t>
            </a:r>
            <a:endParaRPr lang="es-419" sz="1600" b="0" i="0" dirty="0">
              <a:solidFill>
                <a:srgbClr val="202124"/>
              </a:solidFill>
              <a:effectLst/>
              <a:latin typeface="Comic Sans MS" panose="030F0702030302020204" pitchFamily="66" charset="0"/>
            </a:endParaRPr>
          </a:p>
          <a:p>
            <a:br>
              <a:rPr lang="es-419" b="0" i="0" dirty="0">
                <a:solidFill>
                  <a:srgbClr val="202124"/>
                </a:solidFill>
                <a:effectLst/>
                <a:latin typeface="arial" panose="020B0604020202020204" pitchFamily="34" charset="0"/>
              </a:rPr>
            </a:br>
            <a:endParaRPr lang="es-MX" dirty="0">
              <a:latin typeface="Comic Sans MS" panose="030F0702030302020204" pitchFamily="66" charset="0"/>
            </a:endParaRPr>
          </a:p>
        </p:txBody>
      </p:sp>
      <p:pic>
        <p:nvPicPr>
          <p:cNvPr id="8" name="Imagen 7">
            <a:extLst>
              <a:ext uri="{FF2B5EF4-FFF2-40B4-BE49-F238E27FC236}">
                <a16:creationId xmlns:a16="http://schemas.microsoft.com/office/drawing/2014/main" id="{F9D28D93-4EA0-A8CA-AE62-2117D22726E1}"/>
              </a:ext>
            </a:extLst>
          </p:cNvPr>
          <p:cNvPicPr>
            <a:picLocks noChangeAspect="1"/>
          </p:cNvPicPr>
          <p:nvPr/>
        </p:nvPicPr>
        <p:blipFill>
          <a:blip r:embed="rId2"/>
          <a:stretch>
            <a:fillRect/>
          </a:stretch>
        </p:blipFill>
        <p:spPr>
          <a:xfrm>
            <a:off x="4379592" y="2574589"/>
            <a:ext cx="3582578" cy="2558128"/>
          </a:xfrm>
          <a:prstGeom prst="rect">
            <a:avLst/>
          </a:prstGeom>
        </p:spPr>
      </p:pic>
      <p:pic>
        <p:nvPicPr>
          <p:cNvPr id="9" name="Imagen 8">
            <a:extLst>
              <a:ext uri="{FF2B5EF4-FFF2-40B4-BE49-F238E27FC236}">
                <a16:creationId xmlns:a16="http://schemas.microsoft.com/office/drawing/2014/main" id="{0761912F-AA66-FD5C-EF55-5FC0654E77C8}"/>
              </a:ext>
            </a:extLst>
          </p:cNvPr>
          <p:cNvPicPr>
            <a:picLocks noChangeAspect="1"/>
          </p:cNvPicPr>
          <p:nvPr/>
        </p:nvPicPr>
        <p:blipFill>
          <a:blip r:embed="rId3"/>
          <a:stretch>
            <a:fillRect/>
          </a:stretch>
        </p:blipFill>
        <p:spPr>
          <a:xfrm>
            <a:off x="7923363" y="2574589"/>
            <a:ext cx="2030945" cy="4231135"/>
          </a:xfrm>
          <a:prstGeom prst="rect">
            <a:avLst/>
          </a:prstGeom>
        </p:spPr>
      </p:pic>
      <p:pic>
        <p:nvPicPr>
          <p:cNvPr id="10" name="Imagen 9">
            <a:extLst>
              <a:ext uri="{FF2B5EF4-FFF2-40B4-BE49-F238E27FC236}">
                <a16:creationId xmlns:a16="http://schemas.microsoft.com/office/drawing/2014/main" id="{E404242A-55E3-F500-8143-87E83C869289}"/>
              </a:ext>
            </a:extLst>
          </p:cNvPr>
          <p:cNvPicPr>
            <a:picLocks noChangeAspect="1"/>
          </p:cNvPicPr>
          <p:nvPr/>
        </p:nvPicPr>
        <p:blipFill>
          <a:blip r:embed="rId4"/>
          <a:stretch>
            <a:fillRect/>
          </a:stretch>
        </p:blipFill>
        <p:spPr>
          <a:xfrm>
            <a:off x="9954308" y="2574589"/>
            <a:ext cx="2247664" cy="3377637"/>
          </a:xfrm>
          <a:prstGeom prst="rect">
            <a:avLst/>
          </a:prstGeom>
        </p:spPr>
      </p:pic>
    </p:spTree>
    <p:extLst>
      <p:ext uri="{BB962C8B-B14F-4D97-AF65-F5344CB8AC3E}">
        <p14:creationId xmlns:p14="http://schemas.microsoft.com/office/powerpoint/2010/main" val="4486246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180</Words>
  <Application>Microsoft Office PowerPoint</Application>
  <PresentationFormat>Panorámica</PresentationFormat>
  <Paragraphs>5</Paragraphs>
  <Slides>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vt:i4>
      </vt:variant>
    </vt:vector>
  </HeadingPairs>
  <TitlesOfParts>
    <vt:vector size="8" baseType="lpstr">
      <vt:lpstr>Arial</vt:lpstr>
      <vt:lpstr>Arial</vt:lpstr>
      <vt:lpstr>Baguet Script</vt:lpstr>
      <vt:lpstr>Calibri</vt:lpstr>
      <vt:lpstr>Calibri Light</vt:lpstr>
      <vt:lpstr>Comic Sans MS</vt:lpstr>
      <vt:lpstr>Tema de Office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GONZALEZ HERNANDEZ ALEXIS</dc:creator>
  <cp:lastModifiedBy>GONZALEZ HERNANDEZ ALEXIS</cp:lastModifiedBy>
  <cp:revision>1</cp:revision>
  <dcterms:created xsi:type="dcterms:W3CDTF">2022-11-20T02:01:16Z</dcterms:created>
  <dcterms:modified xsi:type="dcterms:W3CDTF">2022-11-20T02:12:10Z</dcterms:modified>
</cp:coreProperties>
</file>